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58" r:id="rId2"/>
    <p:sldId id="257" r:id="rId3"/>
    <p:sldId id="259" r:id="rId4"/>
    <p:sldId id="269" r:id="rId5"/>
    <p:sldId id="270" r:id="rId6"/>
    <p:sldId id="271" r:id="rId7"/>
    <p:sldId id="272" r:id="rId8"/>
    <p:sldId id="273" r:id="rId9"/>
    <p:sldId id="274" r:id="rId10"/>
    <p:sldId id="275" r:id="rId11"/>
    <p:sldId id="276" r:id="rId12"/>
    <p:sldId id="277" r:id="rId13"/>
    <p:sldId id="278" r:id="rId14"/>
    <p:sldId id="279" r:id="rId15"/>
    <p:sldId id="280" r:id="rId16"/>
    <p:sldId id="281" r:id="rId17"/>
    <p:sldId id="282" r:id="rId18"/>
    <p:sldId id="283" r:id="rId19"/>
    <p:sldId id="284" r:id="rId20"/>
    <p:sldId id="285" r:id="rId21"/>
    <p:sldId id="286" r:id="rId22"/>
    <p:sldId id="287" r:id="rId23"/>
    <p:sldId id="288" r:id="rId24"/>
    <p:sldId id="289" r:id="rId25"/>
    <p:sldId id="290" r:id="rId26"/>
    <p:sldId id="291" r:id="rId27"/>
    <p:sldId id="292" r:id="rId28"/>
    <p:sldId id="293" r:id="rId29"/>
    <p:sldId id="294" r:id="rId30"/>
    <p:sldId id="295" r:id="rId31"/>
    <p:sldId id="296" r:id="rId3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BD8F"/>
    <a:srgbClr val="137D3B"/>
    <a:srgbClr val="00B050"/>
    <a:srgbClr val="36D1AE"/>
    <a:srgbClr val="34D0B1"/>
    <a:srgbClr val="40D6A1"/>
    <a:srgbClr val="FB4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00B050"/>
            </a:solidFill>
            <a:ln w="25400">
              <a:solidFill>
                <a:schemeClr val="bg1"/>
              </a:solidFill>
            </a:ln>
            <a:effectLst/>
          </c:spPr>
          <c:invertIfNegative val="0"/>
          <c:cat>
            <c:strRef>
              <c:f>Sheet1!$A$2:$A$12</c:f>
              <c:strCache>
                <c:ptCount val="11"/>
                <c:pt idx="0">
                  <c:v>20XX</c:v>
                </c:pt>
                <c:pt idx="1">
                  <c:v>20XX</c:v>
                </c:pt>
                <c:pt idx="2">
                  <c:v>20XX</c:v>
                </c:pt>
                <c:pt idx="3">
                  <c:v>20XX</c:v>
                </c:pt>
                <c:pt idx="4">
                  <c:v>20XX</c:v>
                </c:pt>
                <c:pt idx="5">
                  <c:v>20XX</c:v>
                </c:pt>
                <c:pt idx="6">
                  <c:v>20XX</c:v>
                </c:pt>
                <c:pt idx="7">
                  <c:v>20XX</c:v>
                </c:pt>
                <c:pt idx="8">
                  <c:v>20XX</c:v>
                </c:pt>
                <c:pt idx="9">
                  <c:v>20XX</c:v>
                </c:pt>
                <c:pt idx="10">
                  <c:v>20XX</c:v>
                </c:pt>
              </c:strCache>
            </c:strRef>
          </c:cat>
          <c:val>
            <c:numRef>
              <c:f>Sheet1!$B$2:$B$12</c:f>
              <c:numCache>
                <c:formatCode>General</c:formatCode>
                <c:ptCount val="11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2.4</c:v>
                </c:pt>
                <c:pt idx="5">
                  <c:v>4.4000000000000004</c:v>
                </c:pt>
                <c:pt idx="6">
                  <c:v>2.8</c:v>
                </c:pt>
                <c:pt idx="7">
                  <c:v>4.4000000000000004</c:v>
                </c:pt>
                <c:pt idx="8">
                  <c:v>3</c:v>
                </c:pt>
                <c:pt idx="9">
                  <c:v>5</c:v>
                </c:pt>
                <c:pt idx="10">
                  <c:v>6.6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D15-4651-B60C-50F09C5FD04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61645887"/>
        <c:axId val="61642975"/>
      </c:barChart>
      <c:catAx>
        <c:axId val="6164588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6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思源黑体 CN Medium" panose="020B0600000000000000" charset="-122"/>
              </a:defRPr>
            </a:pPr>
            <a:endParaRPr lang="zh-CN"/>
          </a:p>
        </c:txPr>
        <c:crossAx val="61642975"/>
        <c:crosses val="autoZero"/>
        <c:auto val="1"/>
        <c:lblAlgn val="ctr"/>
        <c:lblOffset val="100"/>
        <c:noMultiLvlLbl val="0"/>
      </c:catAx>
      <c:valAx>
        <c:axId val="61642975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6164588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2400" b="1" i="0" u="none" strike="noStrike" kern="1200" spc="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资金支出表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 defTabSz="914400">
            <a:defRPr lang="zh-CN" sz="2400" b="1" i="0" u="none" strike="noStrike" kern="1200" spc="0" baseline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D80-4960-9F66-380A565E97B3}"/>
            </c:ext>
          </c:extLst>
        </c:ser>
        <c:ser>
          <c:idx val="2"/>
          <c:order val="1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D80-4960-9F66-380A565E97B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03324173"/>
        <c:axId val="324070529"/>
      </c:barChart>
      <c:catAx>
        <c:axId val="203324173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24070529"/>
        <c:crosses val="autoZero"/>
        <c:auto val="1"/>
        <c:lblAlgn val="ctr"/>
        <c:lblOffset val="100"/>
        <c:noMultiLvlLbl val="0"/>
      </c:catAx>
      <c:valAx>
        <c:axId val="32407052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/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0332417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944C26-EFAC-44DC-8BDC-2ABA05DFAE62}" type="datetimeFigureOut">
              <a:rPr lang="zh-CN" altLang="en-US" smtClean="0"/>
              <a:t>2025/4/21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737BA6-C680-42C3-86BB-8EF32E1CE8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95338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737BA6-C680-42C3-86BB-8EF32E1CE86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746226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737BA6-C680-42C3-86BB-8EF32E1CE86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56742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737BA6-C680-42C3-86BB-8EF32E1CE86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754637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737BA6-C680-42C3-86BB-8EF32E1CE86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124452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737BA6-C680-42C3-86BB-8EF32E1CE865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206907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737BA6-C680-42C3-86BB-8EF32E1CE86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38805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737BA6-C680-42C3-86BB-8EF32E1CE865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591875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737BA6-C680-42C3-86BB-8EF32E1CE865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722345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737BA6-C680-42C3-86BB-8EF32E1CE865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761777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737BA6-C680-42C3-86BB-8EF32E1CE865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461198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737BA6-C680-42C3-86BB-8EF32E1CE865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16533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737BA6-C680-42C3-86BB-8EF32E1CE86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46737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737BA6-C680-42C3-86BB-8EF32E1CE86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34999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737BA6-C680-42C3-86BB-8EF32E1CE86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145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737BA6-C680-42C3-86BB-8EF32E1CE86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14180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737BA6-C680-42C3-86BB-8EF32E1CE86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88889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737BA6-C680-42C3-86BB-8EF32E1CE86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7409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737BA6-C680-42C3-86BB-8EF32E1CE86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96826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737BA6-C680-42C3-86BB-8EF32E1CE86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47920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7A9E33-747C-4595-9B40-F40450A44C83}" type="datetimeFigureOut">
              <a:rPr lang="zh-CN" altLang="en-US" smtClean="0"/>
              <a:t>2025/4/21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AEF13-45E5-4018-BADF-B037114F3A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56221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7A9E33-747C-4595-9B40-F40450A44C83}" type="datetimeFigureOut">
              <a:rPr lang="zh-CN" altLang="en-US" smtClean="0"/>
              <a:t>2025/4/21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AEF13-45E5-4018-BADF-B037114F3A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27436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7A9E33-747C-4595-9B40-F40450A44C83}" type="datetimeFigureOut">
              <a:rPr lang="zh-CN" altLang="en-US" smtClean="0"/>
              <a:t>2025/4/21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AEF13-45E5-4018-BADF-B037114F3A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09261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7A9E33-747C-4595-9B40-F40450A44C83}" type="datetimeFigureOut">
              <a:rPr lang="zh-CN" altLang="en-US" smtClean="0"/>
              <a:t>2025/4/21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AEF13-45E5-4018-BADF-B037114F3A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85684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7A9E33-747C-4595-9B40-F40450A44C83}" type="datetimeFigureOut">
              <a:rPr lang="zh-CN" altLang="en-US" smtClean="0"/>
              <a:t>2025/4/21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AEF13-45E5-4018-BADF-B037114F3A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7014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7A9E33-747C-4595-9B40-F40450A44C83}" type="datetimeFigureOut">
              <a:rPr lang="zh-CN" altLang="en-US" smtClean="0"/>
              <a:t>2025/4/21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AEF13-45E5-4018-BADF-B037114F3A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18965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7A9E33-747C-4595-9B40-F40450A44C83}" type="datetimeFigureOut">
              <a:rPr lang="zh-CN" altLang="en-US" smtClean="0"/>
              <a:t>2025/4/21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AEF13-45E5-4018-BADF-B037114F3A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79918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7A9E33-747C-4595-9B40-F40450A44C83}" type="datetimeFigureOut">
              <a:rPr lang="zh-CN" altLang="en-US" smtClean="0"/>
              <a:t>2025/4/21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AEF13-45E5-4018-BADF-B037114F3A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82123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7A9E33-747C-4595-9B40-F40450A44C83}" type="datetimeFigureOut">
              <a:rPr lang="zh-CN" altLang="en-US" smtClean="0"/>
              <a:t>2025/4/21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AEF13-45E5-4018-BADF-B037114F3A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39987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7A9E33-747C-4595-9B40-F40450A44C83}" type="datetimeFigureOut">
              <a:rPr lang="zh-CN" altLang="en-US" smtClean="0"/>
              <a:t>2025/4/21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AEF13-45E5-4018-BADF-B037114F3A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37032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7A9E33-747C-4595-9B40-F40450A44C83}" type="datetimeFigureOut">
              <a:rPr lang="zh-CN" altLang="en-US" smtClean="0"/>
              <a:t>2025/4/21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AEF13-45E5-4018-BADF-B037114F3A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24468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7A9E33-747C-4595-9B40-F40450A44C83}" type="datetimeFigureOut">
              <a:rPr lang="zh-CN" altLang="en-US" smtClean="0"/>
              <a:t>2025/4/21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BAEF13-45E5-4018-BADF-B037114F3A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1627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4.png"/><Relationship Id="rId7" Type="http://schemas.openxmlformats.org/officeDocument/2006/relationships/image" Target="../media/image2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ags" Target="../tags/tag3.xml"/><Relationship Id="rId7" Type="http://schemas.openxmlformats.org/officeDocument/2006/relationships/notesSlide" Target="../notesSlides/notesSlide18.xml"/><Relationship Id="rId12" Type="http://schemas.openxmlformats.org/officeDocument/2006/relationships/image" Target="../media/image32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Layout" Target="../slideLayouts/slideLayout7.xml"/><Relationship Id="rId11" Type="http://schemas.openxmlformats.org/officeDocument/2006/relationships/image" Target="../media/image31.png"/><Relationship Id="rId5" Type="http://schemas.openxmlformats.org/officeDocument/2006/relationships/tags" Target="../tags/tag5.xml"/><Relationship Id="rId10" Type="http://schemas.openxmlformats.org/officeDocument/2006/relationships/image" Target="../media/image30.png"/><Relationship Id="rId4" Type="http://schemas.openxmlformats.org/officeDocument/2006/relationships/tags" Target="../tags/tag4.xml"/><Relationship Id="rId9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10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11" Type="http://schemas.openxmlformats.org/officeDocument/2006/relationships/image" Target="../media/image14.svg"/><Relationship Id="rId5" Type="http://schemas.openxmlformats.org/officeDocument/2006/relationships/image" Target="../media/image8.svg"/><Relationship Id="rId10" Type="http://schemas.openxmlformats.org/officeDocument/2006/relationships/image" Target="../media/image10.png"/><Relationship Id="rId4" Type="http://schemas.openxmlformats.org/officeDocument/2006/relationships/image" Target="../media/image7.png"/><Relationship Id="rId9" Type="http://schemas.openxmlformats.org/officeDocument/2006/relationships/image" Target="../media/image12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4863A139-C064-4B4F-B01F-01AA64F0988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7225" b="7225"/>
          <a:stretch/>
        </p:blipFill>
        <p:spPr>
          <a:xfrm>
            <a:off x="-1" y="0"/>
            <a:ext cx="12189177" cy="6856412"/>
          </a:xfrm>
          <a:prstGeom prst="rect">
            <a:avLst/>
          </a:prstGeom>
        </p:spPr>
      </p:pic>
      <p:pic>
        <p:nvPicPr>
          <p:cNvPr id="4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3552093"/>
            <a:ext cx="12188825" cy="3307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2412" y="501053"/>
            <a:ext cx="3857421" cy="6858000"/>
          </a:xfrm>
          <a:prstGeom prst="rect">
            <a:avLst/>
          </a:prstGeom>
        </p:spPr>
      </p:pic>
      <p:sp>
        <p:nvSpPr>
          <p:cNvPr id="8" name="标题 3"/>
          <p:cNvSpPr txBox="1">
            <a:spLocks/>
          </p:cNvSpPr>
          <p:nvPr/>
        </p:nvSpPr>
        <p:spPr>
          <a:xfrm>
            <a:off x="836020" y="4700099"/>
            <a:ext cx="5749418" cy="739409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主标题（概括本项目）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9CD9DB5-A888-4E2D-A128-CE871269A4F8}"/>
              </a:ext>
            </a:extLst>
          </p:cNvPr>
          <p:cNvSpPr txBox="1"/>
          <p:nvPr/>
        </p:nvSpPr>
        <p:spPr>
          <a:xfrm>
            <a:off x="1102506" y="5383731"/>
            <a:ext cx="508727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汉仪宋韵朗黑W" panose="00020600040101010101" charset="-122"/>
                <a:sym typeface="+mn-lt"/>
              </a:rPr>
              <a:t>副标题（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汉仪宋韵朗黑W" panose="00020600040101010101" charset="-122"/>
                <a:sym typeface="+mn-ea"/>
              </a:rPr>
              <a:t>请用一句话说明本项目主要内容）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8E895C9D-E53B-4FDD-9DF3-A748DD302880}"/>
              </a:ext>
            </a:extLst>
          </p:cNvPr>
          <p:cNvSpPr txBox="1"/>
          <p:nvPr/>
        </p:nvSpPr>
        <p:spPr>
          <a:xfrm>
            <a:off x="1876532" y="5883195"/>
            <a:ext cx="3668395" cy="929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汉仪宋韵朗黑W" panose="00020600040101010101" charset="-122"/>
              </a:rPr>
              <a:t>参赛院校：                    项目赛道：</a:t>
            </a:r>
          </a:p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汉仪宋韵朗黑W" panose="00020600040101010101" charset="-122"/>
              </a:rPr>
              <a:t>项目类型：                    项目组别：</a:t>
            </a:r>
          </a:p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汉仪宋韵朗黑W" panose="00020600040101010101" charset="-122"/>
              </a:rPr>
              <a:t>主负责人：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汉仪宋韵朗黑W" panose="00020600040101010101" charset="-122"/>
                <a:sym typeface="+mn-ea"/>
              </a:rPr>
              <a:t>                    联系方式：</a:t>
            </a:r>
            <a:endParaRPr lang="zh-CN" altLang="en-US" sz="1400" dirty="0">
              <a:solidFill>
                <a:schemeClr val="bg1"/>
              </a:solidFill>
              <a:sym typeface="+mn-ea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24605FB5-881C-4385-94A8-F85A16BCB048}"/>
              </a:ext>
            </a:extLst>
          </p:cNvPr>
          <p:cNvSpPr txBox="1"/>
          <p:nvPr/>
        </p:nvSpPr>
        <p:spPr>
          <a:xfrm>
            <a:off x="178276" y="196547"/>
            <a:ext cx="1315489" cy="2704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70000"/>
              </a:lnSpc>
            </a:pPr>
            <a:r>
              <a:rPr lang="zh-CN" altLang="en-US" sz="1600" dirty="0">
                <a:solidFill>
                  <a:srgbClr val="137D3B"/>
                </a:solidFill>
                <a:latin typeface="微软雅黑" panose="020B0503020204020204" charset="-122"/>
                <a:ea typeface="微软雅黑" panose="020B0503020204020204" charset="-122"/>
                <a:cs typeface="汉仪宋韵朗黑W" panose="00020600040101010101" charset="-122"/>
              </a:rPr>
              <a:t>赛事LOGO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4F3EC20-C5B6-4527-A2FB-1787F46B0AA5}"/>
              </a:ext>
            </a:extLst>
          </p:cNvPr>
          <p:cNvSpPr txBox="1"/>
          <p:nvPr/>
        </p:nvSpPr>
        <p:spPr>
          <a:xfrm>
            <a:off x="1499651" y="128452"/>
            <a:ext cx="442215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dirty="0" smtClean="0">
                <a:solidFill>
                  <a:srgbClr val="137D3B"/>
                </a:solidFill>
                <a:latin typeface="微软雅黑" panose="020B0503020204020204" charset="-122"/>
                <a:ea typeface="微软雅黑" panose="020B0503020204020204" charset="-122"/>
                <a:cs typeface="汉仪宋韵朗黑W" panose="00020600040101010101" charset="-122"/>
              </a:rPr>
              <a:t>中国国际大学生创新大赛（</a:t>
            </a:r>
            <a:r>
              <a:rPr lang="en-US" altLang="zh-CN" sz="1600" dirty="0" smtClean="0">
                <a:solidFill>
                  <a:srgbClr val="137D3B"/>
                </a:solidFill>
                <a:latin typeface="微软雅黑" panose="020B0503020204020204" charset="-122"/>
                <a:ea typeface="微软雅黑" panose="020B0503020204020204" charset="-122"/>
                <a:cs typeface="汉仪宋韵朗黑W" panose="00020600040101010101" charset="-122"/>
              </a:rPr>
              <a:t>2025</a:t>
            </a:r>
            <a:r>
              <a:rPr lang="zh-CN" altLang="en-US" sz="1600" dirty="0" smtClean="0">
                <a:solidFill>
                  <a:srgbClr val="137D3B"/>
                </a:solidFill>
                <a:latin typeface="微软雅黑" panose="020B0503020204020204" charset="-122"/>
                <a:ea typeface="微软雅黑" panose="020B0503020204020204" charset="-122"/>
                <a:cs typeface="汉仪宋韵朗黑W" panose="00020600040101010101" charset="-122"/>
              </a:rPr>
              <a:t>） </a:t>
            </a:r>
            <a:endParaRPr lang="zh-CN" altLang="en-US" sz="1600" dirty="0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C0BB9541-C014-43C3-9EF4-C8608008B4CF}"/>
              </a:ext>
            </a:extLst>
          </p:cNvPr>
          <p:cNvSpPr txBox="1"/>
          <p:nvPr/>
        </p:nvSpPr>
        <p:spPr>
          <a:xfrm>
            <a:off x="10045328" y="182079"/>
            <a:ext cx="206303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rgbClr val="137D3B"/>
                </a:solidFill>
                <a:latin typeface="微软雅黑" panose="020B0503020204020204" charset="-122"/>
                <a:ea typeface="微软雅黑" panose="020B0503020204020204" charset="-122"/>
                <a:cs typeface="汉仪宋韵朗黑W" panose="00020600040101010101" charset="-122"/>
                <a:sym typeface="+mn-ea"/>
              </a:rPr>
              <a:t>院校/本项目LOGO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7882119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D0535711-B8E1-4325-8021-6AC6EA82C27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796" b="679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0A0EEA59-C4A6-4223-973A-373D92919655}"/>
              </a:ext>
            </a:extLst>
          </p:cNvPr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rgbClr val="36D1AE">
              <a:alpha val="8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56" name="标题 3">
            <a:extLst>
              <a:ext uri="{FF2B5EF4-FFF2-40B4-BE49-F238E27FC236}">
                <a16:creationId xmlns:a16="http://schemas.microsoft.com/office/drawing/2014/main" id="{0683902B-4819-4FA5-A7EB-74EFFA4F2EDE}"/>
              </a:ext>
            </a:extLst>
          </p:cNvPr>
          <p:cNvSpPr txBox="1">
            <a:spLocks/>
          </p:cNvSpPr>
          <p:nvPr/>
        </p:nvSpPr>
        <p:spPr>
          <a:xfrm>
            <a:off x="832254" y="291112"/>
            <a:ext cx="1520422" cy="367594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案例展示</a:t>
            </a:r>
          </a:p>
        </p:txBody>
      </p:sp>
      <p:sp>
        <p:nvSpPr>
          <p:cNvPr id="57" name="椭圆 56">
            <a:extLst>
              <a:ext uri="{FF2B5EF4-FFF2-40B4-BE49-F238E27FC236}">
                <a16:creationId xmlns:a16="http://schemas.microsoft.com/office/drawing/2014/main" id="{EE5A50DD-FB14-4D2B-BB5D-AE8B3A97D069}"/>
              </a:ext>
            </a:extLst>
          </p:cNvPr>
          <p:cNvSpPr/>
          <p:nvPr/>
        </p:nvSpPr>
        <p:spPr>
          <a:xfrm>
            <a:off x="293659" y="232908"/>
            <a:ext cx="484002" cy="48400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4" name="图片 33">
            <a:extLst>
              <a:ext uri="{FF2B5EF4-FFF2-40B4-BE49-F238E27FC236}">
                <a16:creationId xmlns:a16="http://schemas.microsoft.com/office/drawing/2014/main" id="{C9AFED0A-6A13-4E56-9DCA-0082D96A056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7880" y="2122932"/>
            <a:ext cx="5166720" cy="3449862"/>
          </a:xfrm>
          <a:prstGeom prst="rect">
            <a:avLst/>
          </a:prstGeom>
        </p:spPr>
      </p:pic>
      <p:sp>
        <p:nvSpPr>
          <p:cNvPr id="35" name="矩形: 圆角 34">
            <a:extLst>
              <a:ext uri="{FF2B5EF4-FFF2-40B4-BE49-F238E27FC236}">
                <a16:creationId xmlns:a16="http://schemas.microsoft.com/office/drawing/2014/main" id="{BBE6793A-0F7F-4500-920F-D824F1D2178D}"/>
              </a:ext>
            </a:extLst>
          </p:cNvPr>
          <p:cNvSpPr/>
          <p:nvPr/>
        </p:nvSpPr>
        <p:spPr>
          <a:xfrm>
            <a:off x="326894" y="1859043"/>
            <a:ext cx="11538212" cy="3977640"/>
          </a:xfrm>
          <a:prstGeom prst="roundRect">
            <a:avLst>
              <a:gd name="adj" fmla="val 5173"/>
            </a:avLst>
          </a:prstGeom>
          <a:noFill/>
          <a:ln w="222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Medium" panose="020B0600000000000000" charset="-122"/>
            </a:endParaRPr>
          </a:p>
        </p:txBody>
      </p:sp>
      <p:sp>
        <p:nvSpPr>
          <p:cNvPr id="36" name="矩形: 圆角 35">
            <a:extLst>
              <a:ext uri="{FF2B5EF4-FFF2-40B4-BE49-F238E27FC236}">
                <a16:creationId xmlns:a16="http://schemas.microsoft.com/office/drawing/2014/main" id="{6E18A048-0100-4EFD-B47D-33F97815EF2A}"/>
              </a:ext>
            </a:extLst>
          </p:cNvPr>
          <p:cNvSpPr/>
          <p:nvPr/>
        </p:nvSpPr>
        <p:spPr>
          <a:xfrm>
            <a:off x="285174" y="3184923"/>
            <a:ext cx="508118" cy="132588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Medium" panose="020B0600000000000000" charset="-122"/>
            </a:endParaRPr>
          </a:p>
        </p:txBody>
      </p:sp>
      <p:sp>
        <p:nvSpPr>
          <p:cNvPr id="37" name="矩形: 圆角 36">
            <a:extLst>
              <a:ext uri="{FF2B5EF4-FFF2-40B4-BE49-F238E27FC236}">
                <a16:creationId xmlns:a16="http://schemas.microsoft.com/office/drawing/2014/main" id="{EF02E211-BED1-4482-91FB-4574CF76CC3A}"/>
              </a:ext>
            </a:extLst>
          </p:cNvPr>
          <p:cNvSpPr/>
          <p:nvPr/>
        </p:nvSpPr>
        <p:spPr>
          <a:xfrm>
            <a:off x="11398708" y="3184923"/>
            <a:ext cx="508118" cy="132588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思源黑体 CN Medium" panose="020B0600000000000000" charset="-122"/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A630D597-E315-4B8B-8402-538D8A5FA0AB}"/>
              </a:ext>
            </a:extLst>
          </p:cNvPr>
          <p:cNvGrpSpPr/>
          <p:nvPr/>
        </p:nvGrpSpPr>
        <p:grpSpPr>
          <a:xfrm>
            <a:off x="6547149" y="2387644"/>
            <a:ext cx="4349451" cy="2920438"/>
            <a:chOff x="1106469" y="1790949"/>
            <a:chExt cx="4349451" cy="2920438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350DD104-4F48-4849-9995-58A88871C23C}"/>
                </a:ext>
              </a:extLst>
            </p:cNvPr>
            <p:cNvSpPr txBox="1"/>
            <p:nvPr/>
          </p:nvSpPr>
          <p:spPr>
            <a:xfrm>
              <a:off x="1106469" y="1790949"/>
              <a:ext cx="434945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b="1" dirty="0">
                  <a:solidFill>
                    <a:schemeClr val="bg1"/>
                  </a:solidFill>
                  <a:cs typeface="思源黑体 CN Medium" panose="020B0600000000000000" charset="-122"/>
                </a:rPr>
                <a:t>案例名称：</a:t>
              </a:r>
              <a:r>
                <a:rPr lang="en-US" altLang="zh-CN" sz="2000" b="1" dirty="0">
                  <a:solidFill>
                    <a:schemeClr val="bg1"/>
                  </a:solidFill>
                  <a:cs typeface="思源黑体 CN Medium" panose="020B0600000000000000" charset="-122"/>
                </a:rPr>
                <a:t>XXXXXXXXXXXX</a:t>
              </a:r>
              <a:endParaRPr lang="zh-CN" altLang="en-US" sz="2000" b="1" dirty="0">
                <a:solidFill>
                  <a:schemeClr val="bg1"/>
                </a:solidFill>
                <a:cs typeface="思源黑体 CN Medium" panose="020B0600000000000000" charset="-122"/>
              </a:endParaRP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2456FA4E-E24D-4FB3-897C-E7C3E076DE98}"/>
                </a:ext>
              </a:extLst>
            </p:cNvPr>
            <p:cNvSpPr txBox="1"/>
            <p:nvPr/>
          </p:nvSpPr>
          <p:spPr>
            <a:xfrm>
              <a:off x="1109184" y="3360183"/>
              <a:ext cx="4346736" cy="13512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buClr>
                  <a:srgbClr val="D6B074"/>
                </a:buClr>
              </a:pPr>
              <a:r>
                <a:rPr lang="zh-CN" altLang="en-US" sz="1400" dirty="0">
                  <a:solidFill>
                    <a:schemeClr val="bg1"/>
                  </a:solidFill>
                  <a:cs typeface="思源黑体 CN Medium" panose="020B0600000000000000" charset="-122"/>
                </a:rPr>
                <a:t>请在此输入相关的信息文字内容，请在此输入相关的信息文字内容，请在此输入相关的信息文字内容，请在此输入相关的信息文字内容，请在此输入相关的信息请在此输入相关的信息文字内容相关的信息。</a:t>
              </a:r>
              <a:endParaRPr lang="en-US" altLang="zh-CN" sz="1400" dirty="0">
                <a:solidFill>
                  <a:schemeClr val="bg1"/>
                </a:solidFill>
                <a:cs typeface="思源黑体 CN Medium" panose="020B0600000000000000" charset="-122"/>
              </a:endParaRP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5C7219A3-1796-41E4-9543-5CA7438F1647}"/>
                </a:ext>
              </a:extLst>
            </p:cNvPr>
            <p:cNvSpPr txBox="1"/>
            <p:nvPr/>
          </p:nvSpPr>
          <p:spPr>
            <a:xfrm>
              <a:off x="1106469" y="2322402"/>
              <a:ext cx="434945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b="1" dirty="0">
                  <a:solidFill>
                    <a:schemeClr val="bg1"/>
                  </a:solidFill>
                  <a:cs typeface="思源黑体 CN Medium" panose="020B0600000000000000" charset="-122"/>
                </a:rPr>
                <a:t>案例地点：</a:t>
              </a:r>
              <a:r>
                <a:rPr lang="en-US" altLang="zh-CN" sz="2000" b="1" dirty="0">
                  <a:solidFill>
                    <a:schemeClr val="bg1"/>
                  </a:solidFill>
                  <a:cs typeface="思源黑体 CN Medium" panose="020B0600000000000000" charset="-122"/>
                </a:rPr>
                <a:t>XXXXXXXXXXXX</a:t>
              </a:r>
              <a:endParaRPr lang="zh-CN" altLang="en-US" sz="2000" b="1" dirty="0">
                <a:solidFill>
                  <a:schemeClr val="bg1"/>
                </a:solidFill>
                <a:cs typeface="思源黑体 CN Medium" panose="020B0600000000000000" charset="-122"/>
              </a:endParaRP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A5F61176-7DC8-4838-ABB7-F7C5195E65C3}"/>
                </a:ext>
              </a:extLst>
            </p:cNvPr>
            <p:cNvSpPr txBox="1"/>
            <p:nvPr/>
          </p:nvSpPr>
          <p:spPr>
            <a:xfrm>
              <a:off x="1106469" y="2845677"/>
              <a:ext cx="22463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b="1" dirty="0">
                  <a:solidFill>
                    <a:schemeClr val="bg1"/>
                  </a:solidFill>
                  <a:cs typeface="思源黑体 CN Medium" panose="020B0600000000000000" charset="-122"/>
                </a:rPr>
                <a:t>案例详情介绍</a:t>
              </a:r>
            </a:p>
          </p:txBody>
        </p:sp>
      </p:grpSp>
      <p:sp>
        <p:nvSpPr>
          <p:cNvPr id="69" name="矩形 68">
            <a:extLst>
              <a:ext uri="{FF2B5EF4-FFF2-40B4-BE49-F238E27FC236}">
                <a16:creationId xmlns:a16="http://schemas.microsoft.com/office/drawing/2014/main" id="{C687AB0E-93DE-4393-BEA7-19B568BDAA68}"/>
              </a:ext>
            </a:extLst>
          </p:cNvPr>
          <p:cNvSpPr/>
          <p:nvPr/>
        </p:nvSpPr>
        <p:spPr>
          <a:xfrm>
            <a:off x="4415255" y="2122844"/>
            <a:ext cx="1909720" cy="367967"/>
          </a:xfrm>
          <a:prstGeom prst="rect">
            <a:avLst/>
          </a:prstGeom>
          <a:solidFill>
            <a:schemeClr val="dk1">
              <a:alpha val="31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altLang="zh-CN" sz="1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i</a:t>
            </a:r>
            <a:r>
              <a:rPr lang="zh-CN" altLang="en-US" sz="1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备赛提示：请替换此图</a:t>
            </a:r>
          </a:p>
        </p:txBody>
      </p:sp>
    </p:spTree>
    <p:extLst>
      <p:ext uri="{BB962C8B-B14F-4D97-AF65-F5344CB8AC3E}">
        <p14:creationId xmlns:p14="http://schemas.microsoft.com/office/powerpoint/2010/main" val="2173885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4053385" y="1419367"/>
            <a:ext cx="3562066" cy="668740"/>
          </a:xfrm>
          <a:prstGeom prst="roundRect">
            <a:avLst>
              <a:gd name="adj" fmla="val 50000"/>
            </a:avLst>
          </a:prstGeom>
          <a:solidFill>
            <a:srgbClr val="34D0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80950" y="1441776"/>
            <a:ext cx="14429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555863" y="2367089"/>
            <a:ext cx="2557110" cy="24006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5000" b="1" dirty="0">
                <a:solidFill>
                  <a:srgbClr val="33BD8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15000" b="1" dirty="0">
              <a:solidFill>
                <a:srgbClr val="33BD8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951630" y="5441799"/>
            <a:ext cx="484002" cy="484002"/>
          </a:xfrm>
          <a:prstGeom prst="ellipse">
            <a:avLst/>
          </a:prstGeom>
          <a:gradFill>
            <a:gsLst>
              <a:gs pos="0">
                <a:srgbClr val="40D6A1"/>
              </a:gs>
              <a:gs pos="74000">
                <a:srgbClr val="40D6A1"/>
              </a:gs>
              <a:gs pos="83000">
                <a:srgbClr val="40D6A1"/>
              </a:gs>
              <a:gs pos="100000">
                <a:srgbClr val="40D6A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-1" y="5683800"/>
            <a:ext cx="1787857" cy="1203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标题 3"/>
          <p:cNvSpPr txBox="1">
            <a:spLocks/>
          </p:cNvSpPr>
          <p:nvPr/>
        </p:nvSpPr>
        <p:spPr>
          <a:xfrm>
            <a:off x="4053385" y="4767746"/>
            <a:ext cx="3740374" cy="49889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dist"/>
            <a:r>
              <a:rPr lang="zh-CN" altLang="en-US" sz="2800" dirty="0">
                <a:solidFill>
                  <a:srgbClr val="33BD8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项目实效</a:t>
            </a:r>
          </a:p>
        </p:txBody>
      </p:sp>
    </p:spTree>
    <p:extLst>
      <p:ext uri="{BB962C8B-B14F-4D97-AF65-F5344CB8AC3E}">
        <p14:creationId xmlns:p14="http://schemas.microsoft.com/office/powerpoint/2010/main" val="41673442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D0535711-B8E1-4325-8021-6AC6EA82C27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796" b="679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0A0EEA59-C4A6-4223-973A-373D92919655}"/>
              </a:ext>
            </a:extLst>
          </p:cNvPr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rgbClr val="36D1AE">
              <a:alpha val="8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56" name="标题 3">
            <a:extLst>
              <a:ext uri="{FF2B5EF4-FFF2-40B4-BE49-F238E27FC236}">
                <a16:creationId xmlns:a16="http://schemas.microsoft.com/office/drawing/2014/main" id="{0683902B-4819-4FA5-A7EB-74EFFA4F2EDE}"/>
              </a:ext>
            </a:extLst>
          </p:cNvPr>
          <p:cNvSpPr txBox="1">
            <a:spLocks/>
          </p:cNvSpPr>
          <p:nvPr/>
        </p:nvSpPr>
        <p:spPr>
          <a:xfrm>
            <a:off x="832254" y="291112"/>
            <a:ext cx="3028546" cy="367594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项目实效（可附多页）</a:t>
            </a:r>
          </a:p>
        </p:txBody>
      </p:sp>
      <p:sp>
        <p:nvSpPr>
          <p:cNvPr id="57" name="椭圆 56">
            <a:extLst>
              <a:ext uri="{FF2B5EF4-FFF2-40B4-BE49-F238E27FC236}">
                <a16:creationId xmlns:a16="http://schemas.microsoft.com/office/drawing/2014/main" id="{EE5A50DD-FB14-4D2B-BB5D-AE8B3A97D069}"/>
              </a:ext>
            </a:extLst>
          </p:cNvPr>
          <p:cNvSpPr/>
          <p:nvPr/>
        </p:nvSpPr>
        <p:spPr>
          <a:xfrm>
            <a:off x="293659" y="232908"/>
            <a:ext cx="484002" cy="48400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C0BC0AD0-0015-461A-AEFD-A6064C0424B6}"/>
              </a:ext>
            </a:extLst>
          </p:cNvPr>
          <p:cNvSpPr/>
          <p:nvPr/>
        </p:nvSpPr>
        <p:spPr>
          <a:xfrm>
            <a:off x="394709" y="1940120"/>
            <a:ext cx="6216157" cy="3694670"/>
          </a:xfrm>
          <a:prstGeom prst="rect">
            <a:avLst/>
          </a:prstGeom>
          <a:noFill/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Medium" panose="020B0600000000000000" charset="-122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67D728AB-06E9-421A-9E00-E89BE98600B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9841" y="1592895"/>
            <a:ext cx="5852160" cy="4389120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id="{F72A1142-D8AE-47C3-931B-B74810BD00A0}"/>
              </a:ext>
            </a:extLst>
          </p:cNvPr>
          <p:cNvSpPr txBox="1"/>
          <p:nvPr/>
        </p:nvSpPr>
        <p:spPr>
          <a:xfrm>
            <a:off x="653898" y="3218945"/>
            <a:ext cx="5198264" cy="22648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Clr>
                <a:srgbClr val="D6B074"/>
              </a:buClr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思源黑体 CN Medium" panose="020B0600000000000000" charset="-122"/>
              </a:rPr>
              <a:t>请在此输入相关的信息文字内容，请在此输入相关的信息文字内容，请在此输入相关的信息文字内容，请在此输入相关的信息文字内容，请在此输入相关的信息请在此输入相关的信息文字内容，请在此输入相关的信息文字内容，请在此输入相关的信息文字内容，请在此输入相关的信息文字内容，请在此输入相关的信息。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思源黑体 CN Medium" panose="020B0600000000000000" charset="-122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94EA3218-2E9B-4437-A3F9-9DADA1CBB381}"/>
              </a:ext>
            </a:extLst>
          </p:cNvPr>
          <p:cNvSpPr/>
          <p:nvPr/>
        </p:nvSpPr>
        <p:spPr>
          <a:xfrm>
            <a:off x="10282656" y="1592934"/>
            <a:ext cx="1909720" cy="367967"/>
          </a:xfrm>
          <a:prstGeom prst="rect">
            <a:avLst/>
          </a:prstGeom>
          <a:solidFill>
            <a:schemeClr val="dk1">
              <a:alpha val="31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altLang="zh-CN" sz="1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i</a:t>
            </a:r>
            <a:r>
              <a:rPr lang="zh-CN" altLang="en-US" sz="1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备赛提示：请替换此图</a:t>
            </a:r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6D26E2D8-3D4D-43F4-B6E1-2BD824744144}"/>
              </a:ext>
            </a:extLst>
          </p:cNvPr>
          <p:cNvSpPr/>
          <p:nvPr/>
        </p:nvSpPr>
        <p:spPr>
          <a:xfrm>
            <a:off x="620026" y="2241136"/>
            <a:ext cx="2150619" cy="543809"/>
          </a:xfrm>
          <a:prstGeom prst="roundRect">
            <a:avLst/>
          </a:prstGeom>
          <a:solidFill>
            <a:srgbClr val="00B050"/>
          </a:solidFill>
          <a:ln w="476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思源黑体 CN Medium" panose="020B0600000000000000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897FDCB7-0C6D-49B6-8F72-6D0BED0869C2}"/>
              </a:ext>
            </a:extLst>
          </p:cNvPr>
          <p:cNvSpPr txBox="1"/>
          <p:nvPr/>
        </p:nvSpPr>
        <p:spPr>
          <a:xfrm>
            <a:off x="793293" y="2261725"/>
            <a:ext cx="18040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思源黑体 CN Medium" panose="020B0600000000000000" charset="-122"/>
              </a:rPr>
              <a:t>项目实效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D322874C-B5D6-4700-A3AF-6E8D4B52BEAE}"/>
              </a:ext>
            </a:extLst>
          </p:cNvPr>
          <p:cNvSpPr/>
          <p:nvPr/>
        </p:nvSpPr>
        <p:spPr>
          <a:xfrm>
            <a:off x="6339465" y="1780855"/>
            <a:ext cx="5852535" cy="4201121"/>
          </a:xfrm>
          <a:prstGeom prst="rect">
            <a:avLst/>
          </a:prstGeom>
          <a:gradFill>
            <a:gsLst>
              <a:gs pos="22000">
                <a:schemeClr val="bg1">
                  <a:alpha val="0"/>
                </a:schemeClr>
              </a:gs>
              <a:gs pos="100000">
                <a:srgbClr val="00B050"/>
              </a:gs>
            </a:gsLst>
            <a:lin ang="5400000" scaled="0"/>
          </a:gra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59320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D0535711-B8E1-4325-8021-6AC6EA82C27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796" b="679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0A0EEA59-C4A6-4223-973A-373D92919655}"/>
              </a:ext>
            </a:extLst>
          </p:cNvPr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rgbClr val="36D1AE">
              <a:alpha val="8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56" name="标题 3">
            <a:extLst>
              <a:ext uri="{FF2B5EF4-FFF2-40B4-BE49-F238E27FC236}">
                <a16:creationId xmlns:a16="http://schemas.microsoft.com/office/drawing/2014/main" id="{0683902B-4819-4FA5-A7EB-74EFFA4F2EDE}"/>
              </a:ext>
            </a:extLst>
          </p:cNvPr>
          <p:cNvSpPr txBox="1">
            <a:spLocks/>
          </p:cNvSpPr>
          <p:nvPr/>
        </p:nvSpPr>
        <p:spPr>
          <a:xfrm>
            <a:off x="832254" y="291112"/>
            <a:ext cx="3028546" cy="367594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突出贡献</a:t>
            </a:r>
          </a:p>
        </p:txBody>
      </p:sp>
      <p:sp>
        <p:nvSpPr>
          <p:cNvPr id="57" name="椭圆 56">
            <a:extLst>
              <a:ext uri="{FF2B5EF4-FFF2-40B4-BE49-F238E27FC236}">
                <a16:creationId xmlns:a16="http://schemas.microsoft.com/office/drawing/2014/main" id="{EE5A50DD-FB14-4D2B-BB5D-AE8B3A97D069}"/>
              </a:ext>
            </a:extLst>
          </p:cNvPr>
          <p:cNvSpPr/>
          <p:nvPr/>
        </p:nvSpPr>
        <p:spPr>
          <a:xfrm>
            <a:off x="293659" y="232908"/>
            <a:ext cx="484002" cy="48400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881EAA73-A703-4355-95B5-149C18981CC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34978"/>
            <a:ext cx="5139485" cy="3429000"/>
          </a:xfrm>
          <a:prstGeom prst="rect">
            <a:avLst/>
          </a:prstGeom>
        </p:spPr>
      </p:pic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0C0DC079-518F-4696-BC47-9D14828C1323}"/>
              </a:ext>
            </a:extLst>
          </p:cNvPr>
          <p:cNvSpPr/>
          <p:nvPr/>
        </p:nvSpPr>
        <p:spPr>
          <a:xfrm>
            <a:off x="5827878" y="3591158"/>
            <a:ext cx="6215449" cy="1631092"/>
          </a:xfrm>
          <a:prstGeom prst="roundRect">
            <a:avLst>
              <a:gd name="adj" fmla="val 6304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思源黑体 CN Medium" panose="020B0600000000000000" charset="-122"/>
            </a:endParaRP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4A84E101-3A6C-446D-A8B7-129F46A773CB}"/>
              </a:ext>
            </a:extLst>
          </p:cNvPr>
          <p:cNvSpPr/>
          <p:nvPr/>
        </p:nvSpPr>
        <p:spPr>
          <a:xfrm>
            <a:off x="5827878" y="1793250"/>
            <a:ext cx="6215449" cy="1631092"/>
          </a:xfrm>
          <a:prstGeom prst="roundRect">
            <a:avLst>
              <a:gd name="adj" fmla="val 6304"/>
            </a:avLst>
          </a:prstGeom>
          <a:noFill/>
          <a:ln w="2222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思源黑体 CN Medium" panose="020B0600000000000000" charset="-122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6EDED543-97CC-4BB9-B00A-F947EF5D9B85}"/>
              </a:ext>
            </a:extLst>
          </p:cNvPr>
          <p:cNvGrpSpPr/>
          <p:nvPr/>
        </p:nvGrpSpPr>
        <p:grpSpPr>
          <a:xfrm>
            <a:off x="5970728" y="1886381"/>
            <a:ext cx="5927033" cy="1428148"/>
            <a:chOff x="5419185" y="1928109"/>
            <a:chExt cx="5927033" cy="1428148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39ED9829-F380-4F14-A7C6-F7E4E11A15E1}"/>
                </a:ext>
              </a:extLst>
            </p:cNvPr>
            <p:cNvSpPr txBox="1"/>
            <p:nvPr/>
          </p:nvSpPr>
          <p:spPr>
            <a:xfrm>
              <a:off x="5419185" y="1928109"/>
              <a:ext cx="1804087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思源黑体 CN Medium" panose="020B0600000000000000" charset="-122"/>
                </a:rPr>
                <a:t>贡献一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2CC8EAE6-5974-40CA-A5CD-7FB7A88403A8}"/>
                </a:ext>
              </a:extLst>
            </p:cNvPr>
            <p:cNvSpPr txBox="1"/>
            <p:nvPr/>
          </p:nvSpPr>
          <p:spPr>
            <a:xfrm>
              <a:off x="5421900" y="2328219"/>
              <a:ext cx="5924318" cy="102803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buClr>
                  <a:srgbClr val="D6B074"/>
                </a:buClr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思源黑体 CN Medium" panose="020B0600000000000000" charset="-122"/>
                </a:rPr>
                <a:t>请在此输入相关的信息文字内容，请在此输入相关的信息文字内容，请在此输入相关的信息文字内容，请在此输入相关的信息文字内容，请在此输入相关的信息请在此输入相关的信息文字内容，请在此输入相关的信息。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思源黑体 CN Medium" panose="020B0600000000000000" charset="-122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39829345-7CCB-4285-A242-C97C83BD5416}"/>
              </a:ext>
            </a:extLst>
          </p:cNvPr>
          <p:cNvGrpSpPr/>
          <p:nvPr/>
        </p:nvGrpSpPr>
        <p:grpSpPr>
          <a:xfrm>
            <a:off x="5970728" y="3692630"/>
            <a:ext cx="5927033" cy="1428148"/>
            <a:chOff x="5419185" y="1928109"/>
            <a:chExt cx="5927033" cy="1428148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A569B154-CC4B-4BC8-A28A-6134C39F2541}"/>
                </a:ext>
              </a:extLst>
            </p:cNvPr>
            <p:cNvSpPr txBox="1"/>
            <p:nvPr/>
          </p:nvSpPr>
          <p:spPr>
            <a:xfrm>
              <a:off x="5419185" y="1928109"/>
              <a:ext cx="1804087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思源黑体 CN Medium" panose="020B0600000000000000" charset="-122"/>
                </a:rPr>
                <a:t>贡献二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10A11199-6160-4C7F-B501-AAE37FE2F964}"/>
                </a:ext>
              </a:extLst>
            </p:cNvPr>
            <p:cNvSpPr txBox="1"/>
            <p:nvPr/>
          </p:nvSpPr>
          <p:spPr>
            <a:xfrm>
              <a:off x="5421900" y="2328219"/>
              <a:ext cx="5924318" cy="102803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buClr>
                  <a:srgbClr val="D6B074"/>
                </a:buClr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思源黑体 CN Medium" panose="020B0600000000000000" charset="-122"/>
                </a:rPr>
                <a:t>请在此输入相关的信息文字内容，请在此输入相关的信息文字内容，请在此输入相关的信息文字内容，请在此输入相关的信息文字内容，请在此输入相关的信息请在此输入相关的信息文字内容，请在此输入相关的信息。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思源黑体 CN Medium" panose="020B0600000000000000" charset="-122"/>
              </a:endParaRPr>
            </a:p>
          </p:txBody>
        </p:sp>
      </p:grpSp>
      <p:sp>
        <p:nvSpPr>
          <p:cNvPr id="29" name="矩形 28">
            <a:extLst>
              <a:ext uri="{FF2B5EF4-FFF2-40B4-BE49-F238E27FC236}">
                <a16:creationId xmlns:a16="http://schemas.microsoft.com/office/drawing/2014/main" id="{D3921D32-9BF2-4E46-944F-673D9883F290}"/>
              </a:ext>
            </a:extLst>
          </p:cNvPr>
          <p:cNvSpPr/>
          <p:nvPr/>
        </p:nvSpPr>
        <p:spPr>
          <a:xfrm>
            <a:off x="100" y="1835189"/>
            <a:ext cx="1909720" cy="367967"/>
          </a:xfrm>
          <a:prstGeom prst="rect">
            <a:avLst/>
          </a:prstGeom>
          <a:solidFill>
            <a:schemeClr val="dk1">
              <a:alpha val="31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altLang="zh-CN" sz="1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i</a:t>
            </a:r>
            <a:r>
              <a:rPr lang="zh-CN" altLang="en-US" sz="1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备赛提示：请替换此图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76AFD68C-6E97-4568-B4CB-51A19113E89B}"/>
              </a:ext>
            </a:extLst>
          </p:cNvPr>
          <p:cNvSpPr/>
          <p:nvPr/>
        </p:nvSpPr>
        <p:spPr>
          <a:xfrm>
            <a:off x="0" y="3062514"/>
            <a:ext cx="5139485" cy="2253960"/>
          </a:xfrm>
          <a:prstGeom prst="rect">
            <a:avLst/>
          </a:prstGeom>
          <a:gradFill>
            <a:gsLst>
              <a:gs pos="22000">
                <a:schemeClr val="bg1">
                  <a:alpha val="0"/>
                </a:schemeClr>
              </a:gs>
              <a:gs pos="100000">
                <a:srgbClr val="00B050"/>
              </a:gs>
            </a:gsLst>
            <a:lin ang="5400000" scaled="0"/>
          </a:gra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60387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4053385" y="1419367"/>
            <a:ext cx="3562066" cy="668740"/>
          </a:xfrm>
          <a:prstGeom prst="roundRect">
            <a:avLst>
              <a:gd name="adj" fmla="val 50000"/>
            </a:avLst>
          </a:prstGeom>
          <a:solidFill>
            <a:srgbClr val="34D0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80950" y="1441776"/>
            <a:ext cx="14429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555863" y="2367089"/>
            <a:ext cx="2557110" cy="24006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5000" b="1" dirty="0">
                <a:solidFill>
                  <a:srgbClr val="33BD8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15000" b="1" dirty="0">
              <a:solidFill>
                <a:srgbClr val="33BD8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951630" y="5441799"/>
            <a:ext cx="484002" cy="484002"/>
          </a:xfrm>
          <a:prstGeom prst="ellipse">
            <a:avLst/>
          </a:prstGeom>
          <a:gradFill>
            <a:gsLst>
              <a:gs pos="0">
                <a:srgbClr val="40D6A1"/>
              </a:gs>
              <a:gs pos="74000">
                <a:srgbClr val="40D6A1"/>
              </a:gs>
              <a:gs pos="83000">
                <a:srgbClr val="40D6A1"/>
              </a:gs>
              <a:gs pos="100000">
                <a:srgbClr val="40D6A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-1" y="5683800"/>
            <a:ext cx="1787857" cy="1203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标题 3"/>
          <p:cNvSpPr txBox="1">
            <a:spLocks/>
          </p:cNvSpPr>
          <p:nvPr/>
        </p:nvSpPr>
        <p:spPr>
          <a:xfrm>
            <a:off x="4053385" y="4767746"/>
            <a:ext cx="3740374" cy="49889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dist"/>
            <a:r>
              <a:rPr lang="zh-CN" altLang="en-US" sz="2800" dirty="0">
                <a:solidFill>
                  <a:srgbClr val="33BD8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团队介绍</a:t>
            </a:r>
          </a:p>
        </p:txBody>
      </p:sp>
    </p:spTree>
    <p:extLst>
      <p:ext uri="{BB962C8B-B14F-4D97-AF65-F5344CB8AC3E}">
        <p14:creationId xmlns:p14="http://schemas.microsoft.com/office/powerpoint/2010/main" val="17749548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D0535711-B8E1-4325-8021-6AC6EA82C27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796" b="679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0A0EEA59-C4A6-4223-973A-373D92919655}"/>
              </a:ext>
            </a:extLst>
          </p:cNvPr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rgbClr val="36D1AE">
              <a:alpha val="8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56" name="标题 3">
            <a:extLst>
              <a:ext uri="{FF2B5EF4-FFF2-40B4-BE49-F238E27FC236}">
                <a16:creationId xmlns:a16="http://schemas.microsoft.com/office/drawing/2014/main" id="{0683902B-4819-4FA5-A7EB-74EFFA4F2EDE}"/>
              </a:ext>
            </a:extLst>
          </p:cNvPr>
          <p:cNvSpPr txBox="1">
            <a:spLocks/>
          </p:cNvSpPr>
          <p:nvPr/>
        </p:nvSpPr>
        <p:spPr>
          <a:xfrm>
            <a:off x="832254" y="291112"/>
            <a:ext cx="3028546" cy="367594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主创团队</a:t>
            </a:r>
          </a:p>
        </p:txBody>
      </p:sp>
      <p:sp>
        <p:nvSpPr>
          <p:cNvPr id="57" name="椭圆 56">
            <a:extLst>
              <a:ext uri="{FF2B5EF4-FFF2-40B4-BE49-F238E27FC236}">
                <a16:creationId xmlns:a16="http://schemas.microsoft.com/office/drawing/2014/main" id="{EE5A50DD-FB14-4D2B-BB5D-AE8B3A97D069}"/>
              </a:ext>
            </a:extLst>
          </p:cNvPr>
          <p:cNvSpPr/>
          <p:nvPr/>
        </p:nvSpPr>
        <p:spPr>
          <a:xfrm>
            <a:off x="293659" y="232908"/>
            <a:ext cx="484002" cy="48400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81830107-CFEF-4595-9789-0294B42939BF}"/>
              </a:ext>
            </a:extLst>
          </p:cNvPr>
          <p:cNvSpPr/>
          <p:nvPr/>
        </p:nvSpPr>
        <p:spPr>
          <a:xfrm>
            <a:off x="9318980" y="-1"/>
            <a:ext cx="2197088" cy="6858000"/>
          </a:xfrm>
          <a:prstGeom prst="rect">
            <a:avLst/>
          </a:prstGeom>
          <a:solidFill>
            <a:srgbClr val="F9F9FA">
              <a:alpha val="41000"/>
            </a:srgbClr>
          </a:solidFill>
          <a:ln w="19050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阿里巴巴普惠体 R"/>
              <a:cs typeface="+mn-cs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65CE804C-9781-4EE0-A5A0-E7FD7346EB11}"/>
              </a:ext>
            </a:extLst>
          </p:cNvPr>
          <p:cNvSpPr/>
          <p:nvPr/>
        </p:nvSpPr>
        <p:spPr>
          <a:xfrm>
            <a:off x="6031631" y="-28202"/>
            <a:ext cx="2197088" cy="6858000"/>
          </a:xfrm>
          <a:prstGeom prst="rect">
            <a:avLst/>
          </a:prstGeom>
          <a:solidFill>
            <a:srgbClr val="F9F9FA">
              <a:alpha val="41000"/>
            </a:srgbClr>
          </a:solidFill>
          <a:ln w="19050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阿里巴巴普惠体 R"/>
              <a:cs typeface="+mn-cs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7024E132-D9EB-4771-A8EE-F46E9D0526AD}"/>
              </a:ext>
            </a:extLst>
          </p:cNvPr>
          <p:cNvSpPr/>
          <p:nvPr/>
        </p:nvSpPr>
        <p:spPr>
          <a:xfrm>
            <a:off x="2513396" y="-28202"/>
            <a:ext cx="2197088" cy="6858000"/>
          </a:xfrm>
          <a:prstGeom prst="rect">
            <a:avLst/>
          </a:prstGeom>
          <a:solidFill>
            <a:srgbClr val="F9F9FA">
              <a:alpha val="41000"/>
            </a:srgbClr>
          </a:solidFill>
          <a:ln w="19050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阿里巴巴普惠体 R"/>
              <a:cs typeface="+mn-cs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938C2AAB-0FA5-4BE7-BD5B-846FE87E40CD}"/>
              </a:ext>
            </a:extLst>
          </p:cNvPr>
          <p:cNvSpPr/>
          <p:nvPr/>
        </p:nvSpPr>
        <p:spPr>
          <a:xfrm>
            <a:off x="2536102" y="1550535"/>
            <a:ext cx="2512348" cy="4900883"/>
          </a:xfrm>
          <a:prstGeom prst="rect">
            <a:avLst/>
          </a:prstGeom>
          <a:solidFill>
            <a:srgbClr val="F9F9FA"/>
          </a:solidFill>
          <a:ln w="19050">
            <a:solidFill>
              <a:schemeClr val="bg1"/>
            </a:solidFill>
          </a:ln>
          <a:effectLst>
            <a:outerShdw blurRad="342900" dist="304800" dir="5400000" sx="94000" sy="94000" algn="t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阿里巴巴普惠体 R"/>
              <a:cs typeface="+mn-cs"/>
            </a:endParaRPr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6F1CC8FD-4CC9-4B33-BB6B-958E8E011A73}"/>
              </a:ext>
            </a:extLst>
          </p:cNvPr>
          <p:cNvSpPr/>
          <p:nvPr/>
        </p:nvSpPr>
        <p:spPr>
          <a:xfrm>
            <a:off x="2856361" y="2145123"/>
            <a:ext cx="1877386" cy="1859108"/>
          </a:xfrm>
          <a:prstGeom prst="roundRect">
            <a:avLst>
              <a:gd name="adj" fmla="val 0"/>
            </a:avLst>
          </a:prstGeom>
          <a:solidFill>
            <a:srgbClr val="137D3B"/>
          </a:solidFill>
          <a:ln>
            <a:noFill/>
          </a:ln>
          <a:effectLst>
            <a:outerShdw blurRad="165100" dist="63500" dir="2700000" algn="tl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阿里巴巴普惠体 R"/>
              <a:cs typeface="+mn-cs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1599BA9D-AF71-42F7-8EE3-B6A0AC1D97F6}"/>
              </a:ext>
            </a:extLst>
          </p:cNvPr>
          <p:cNvGrpSpPr/>
          <p:nvPr/>
        </p:nvGrpSpPr>
        <p:grpSpPr>
          <a:xfrm>
            <a:off x="5815619" y="551474"/>
            <a:ext cx="2512348" cy="4900883"/>
            <a:chOff x="6221326" y="1164876"/>
            <a:chExt cx="2512348" cy="4900883"/>
          </a:xfrm>
        </p:grpSpPr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69BCE1BE-10D1-4353-A44B-39BA1323393C}"/>
                </a:ext>
              </a:extLst>
            </p:cNvPr>
            <p:cNvSpPr/>
            <p:nvPr/>
          </p:nvSpPr>
          <p:spPr>
            <a:xfrm>
              <a:off x="6221326" y="1164876"/>
              <a:ext cx="2512348" cy="3665412"/>
            </a:xfrm>
            <a:prstGeom prst="rect">
              <a:avLst/>
            </a:prstGeom>
            <a:solidFill>
              <a:srgbClr val="F9F9FA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F6EB81EC-E568-49AF-8341-6224B382E51E}"/>
                </a:ext>
              </a:extLst>
            </p:cNvPr>
            <p:cNvSpPr/>
            <p:nvPr/>
          </p:nvSpPr>
          <p:spPr>
            <a:xfrm>
              <a:off x="6221326" y="1164876"/>
              <a:ext cx="2512348" cy="3665412"/>
            </a:xfrm>
            <a:prstGeom prst="rect">
              <a:avLst/>
            </a:prstGeom>
            <a:solidFill>
              <a:srgbClr val="F9F9FA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D0ED9ECE-08D6-4FBB-94A5-921DB78EE491}"/>
                </a:ext>
              </a:extLst>
            </p:cNvPr>
            <p:cNvSpPr/>
            <p:nvPr/>
          </p:nvSpPr>
          <p:spPr>
            <a:xfrm>
              <a:off x="6221326" y="1164876"/>
              <a:ext cx="2512348" cy="4900883"/>
            </a:xfrm>
            <a:prstGeom prst="rect">
              <a:avLst/>
            </a:prstGeom>
            <a:solidFill>
              <a:srgbClr val="F9F9FA"/>
            </a:solidFill>
            <a:ln w="19050">
              <a:solidFill>
                <a:schemeClr val="bg1"/>
              </a:solidFill>
            </a:ln>
            <a:effectLst>
              <a:outerShdw blurRad="342900" dist="304800" dir="5400000" sx="94000" sy="94000" algn="t" rotWithShape="0">
                <a:schemeClr val="accent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E67D5C67-BCD1-4F4E-A7D0-0EF3E626C9E8}"/>
                </a:ext>
              </a:extLst>
            </p:cNvPr>
            <p:cNvSpPr/>
            <p:nvPr/>
          </p:nvSpPr>
          <p:spPr>
            <a:xfrm>
              <a:off x="6424265" y="1548959"/>
              <a:ext cx="2097415" cy="1908868"/>
            </a:xfrm>
            <a:custGeom>
              <a:avLst/>
              <a:gdLst>
                <a:gd name="connsiteX0" fmla="*/ 1549400 w 3136900"/>
                <a:gd name="connsiteY0" fmla="*/ 63500 h 2781300"/>
                <a:gd name="connsiteX1" fmla="*/ 1536700 w 3136900"/>
                <a:gd name="connsiteY1" fmla="*/ 0 h 2781300"/>
                <a:gd name="connsiteX2" fmla="*/ 0 w 3136900"/>
                <a:gd name="connsiteY2" fmla="*/ 2781300 h 2781300"/>
                <a:gd name="connsiteX3" fmla="*/ 3136900 w 3136900"/>
                <a:gd name="connsiteY3" fmla="*/ 2781300 h 2781300"/>
                <a:gd name="connsiteX4" fmla="*/ 1549400 w 3136900"/>
                <a:gd name="connsiteY4" fmla="*/ 63500 h 2781300"/>
                <a:gd name="connsiteX0" fmla="*/ 3136900 w 3136900"/>
                <a:gd name="connsiteY0" fmla="*/ 2781300 h 2781300"/>
                <a:gd name="connsiteX1" fmla="*/ 1536700 w 3136900"/>
                <a:gd name="connsiteY1" fmla="*/ 0 h 2781300"/>
                <a:gd name="connsiteX2" fmla="*/ 0 w 3136900"/>
                <a:gd name="connsiteY2" fmla="*/ 2781300 h 2781300"/>
                <a:gd name="connsiteX3" fmla="*/ 3136900 w 3136900"/>
                <a:gd name="connsiteY3" fmla="*/ 2781300 h 2781300"/>
                <a:gd name="connsiteX0" fmla="*/ 3136900 w 3136900"/>
                <a:gd name="connsiteY0" fmla="*/ 2697956 h 2697956"/>
                <a:gd name="connsiteX1" fmla="*/ 1543843 w 3136900"/>
                <a:gd name="connsiteY1" fmla="*/ 0 h 2697956"/>
                <a:gd name="connsiteX2" fmla="*/ 0 w 3136900"/>
                <a:gd name="connsiteY2" fmla="*/ 2697956 h 2697956"/>
                <a:gd name="connsiteX3" fmla="*/ 3136900 w 3136900"/>
                <a:gd name="connsiteY3" fmla="*/ 2697956 h 2697956"/>
                <a:gd name="connsiteX0" fmla="*/ 3136900 w 3136900"/>
                <a:gd name="connsiteY0" fmla="*/ 2709862 h 2709862"/>
                <a:gd name="connsiteX1" fmla="*/ 1562893 w 3136900"/>
                <a:gd name="connsiteY1" fmla="*/ 0 h 2709862"/>
                <a:gd name="connsiteX2" fmla="*/ 0 w 3136900"/>
                <a:gd name="connsiteY2" fmla="*/ 2709862 h 2709862"/>
                <a:gd name="connsiteX3" fmla="*/ 3136900 w 3136900"/>
                <a:gd name="connsiteY3" fmla="*/ 2709862 h 2709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36900" h="2709862">
                  <a:moveTo>
                    <a:pt x="3136900" y="2709862"/>
                  </a:moveTo>
                  <a:lnTo>
                    <a:pt x="1562893" y="0"/>
                  </a:lnTo>
                  <a:lnTo>
                    <a:pt x="0" y="2709862"/>
                  </a:lnTo>
                  <a:lnTo>
                    <a:pt x="3136900" y="2709862"/>
                  </a:lnTo>
                  <a:close/>
                </a:path>
              </a:pathLst>
            </a:custGeom>
            <a:solidFill>
              <a:srgbClr val="137D3B"/>
            </a:solidFill>
            <a:ln>
              <a:solidFill>
                <a:schemeClr val="bg1"/>
              </a:solidFill>
            </a:ln>
            <a:effectLst>
              <a:outerShdw blurRad="165100" dist="63500" dir="2700000" algn="tl" rotWithShape="0">
                <a:schemeClr val="accent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阿里巴巴普惠体 R"/>
                <a:cs typeface="+mn-cs"/>
              </a:endParaRPr>
            </a:p>
          </p:txBody>
        </p:sp>
      </p:grpSp>
      <p:sp>
        <p:nvSpPr>
          <p:cNvPr id="35" name="矩形 34">
            <a:extLst>
              <a:ext uri="{FF2B5EF4-FFF2-40B4-BE49-F238E27FC236}">
                <a16:creationId xmlns:a16="http://schemas.microsoft.com/office/drawing/2014/main" id="{CE538240-38F5-4042-9B51-0E1656A7FEDD}"/>
              </a:ext>
            </a:extLst>
          </p:cNvPr>
          <p:cNvSpPr/>
          <p:nvPr/>
        </p:nvSpPr>
        <p:spPr>
          <a:xfrm>
            <a:off x="9088093" y="1611119"/>
            <a:ext cx="2512348" cy="4900883"/>
          </a:xfrm>
          <a:prstGeom prst="rect">
            <a:avLst/>
          </a:prstGeom>
          <a:solidFill>
            <a:srgbClr val="F9F9FA"/>
          </a:solidFill>
          <a:ln w="19050">
            <a:solidFill>
              <a:schemeClr val="bg1"/>
            </a:solidFill>
          </a:ln>
          <a:effectLst>
            <a:outerShdw blurRad="342900" dist="304800" dir="5400000" sx="94000" sy="94000" algn="t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阿里巴巴普惠体 R"/>
              <a:cs typeface="+mn-cs"/>
            </a:endParaRPr>
          </a:p>
        </p:txBody>
      </p:sp>
      <p:sp>
        <p:nvSpPr>
          <p:cNvPr id="36" name="泪滴形 35">
            <a:extLst>
              <a:ext uri="{FF2B5EF4-FFF2-40B4-BE49-F238E27FC236}">
                <a16:creationId xmlns:a16="http://schemas.microsoft.com/office/drawing/2014/main" id="{EF61B10B-A8BD-4780-9428-7AC5EE7E204B}"/>
              </a:ext>
            </a:extLst>
          </p:cNvPr>
          <p:cNvSpPr/>
          <p:nvPr/>
        </p:nvSpPr>
        <p:spPr>
          <a:xfrm>
            <a:off x="9323830" y="2284820"/>
            <a:ext cx="1877386" cy="1859108"/>
          </a:xfrm>
          <a:prstGeom prst="teardrop">
            <a:avLst/>
          </a:prstGeom>
          <a:solidFill>
            <a:srgbClr val="137D3B"/>
          </a:solidFill>
          <a:ln>
            <a:noFill/>
          </a:ln>
          <a:effectLst>
            <a:outerShdw blurRad="165100" dist="63500" dir="2700000" algn="tl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阿里巴巴普惠体 R"/>
              <a:cs typeface="+mn-cs"/>
            </a:endParaRPr>
          </a:p>
        </p:txBody>
      </p:sp>
      <p:pic>
        <p:nvPicPr>
          <p:cNvPr id="37" name="图片 36" descr="摄图网_402054856_衬衣领带西装卡通人物头像（企业商用）">
            <a:extLst>
              <a:ext uri="{FF2B5EF4-FFF2-40B4-BE49-F238E27FC236}">
                <a16:creationId xmlns:a16="http://schemas.microsoft.com/office/drawing/2014/main" id="{179E3A20-980B-4029-8A78-58AE485C198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27038" y="1611119"/>
            <a:ext cx="2219550" cy="2219550"/>
          </a:xfrm>
          <a:prstGeom prst="rect">
            <a:avLst/>
          </a:prstGeom>
          <a:noFill/>
          <a:effectLst>
            <a:outerShdw blurRad="114300" dist="38100" dir="4200000" sx="102000" sy="102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8" name="图片 37" descr="摄图网_402054856_衬衣领带西装卡通人物头像（企业商用）">
            <a:extLst>
              <a:ext uri="{FF2B5EF4-FFF2-40B4-BE49-F238E27FC236}">
                <a16:creationId xmlns:a16="http://schemas.microsoft.com/office/drawing/2014/main" id="{90C44E23-59A8-4448-ADBC-6177C66E27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62018" y="641472"/>
            <a:ext cx="2219550" cy="2219550"/>
          </a:xfrm>
          <a:prstGeom prst="rect">
            <a:avLst/>
          </a:prstGeom>
          <a:noFill/>
          <a:effectLst>
            <a:outerShdw blurRad="114300" dist="38100" dir="4200000" sx="102000" sy="102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9" name="图片 38" descr="摄图网_402054856_衬衣领带西装卡通人物头像（企业商用）">
            <a:extLst>
              <a:ext uri="{FF2B5EF4-FFF2-40B4-BE49-F238E27FC236}">
                <a16:creationId xmlns:a16="http://schemas.microsoft.com/office/drawing/2014/main" id="{CEA62BE5-FF14-4DBF-B5DA-42BA52D09D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71829" y="1550535"/>
            <a:ext cx="2219550" cy="2219550"/>
          </a:xfrm>
          <a:prstGeom prst="rect">
            <a:avLst/>
          </a:prstGeom>
          <a:noFill/>
          <a:effectLst>
            <a:outerShdw blurRad="114300" dist="38100" dir="4200000" sx="102000" sy="102000" algn="tl" rotWithShape="0">
              <a:prstClr val="black">
                <a:alpha val="40000"/>
              </a:prstClr>
            </a:outerShdw>
          </a:effectLst>
        </p:spPr>
      </p:pic>
      <p:sp>
        <p:nvSpPr>
          <p:cNvPr id="40" name="文本框 39">
            <a:extLst>
              <a:ext uri="{FF2B5EF4-FFF2-40B4-BE49-F238E27FC236}">
                <a16:creationId xmlns:a16="http://schemas.microsoft.com/office/drawing/2014/main" id="{5A8172AE-820A-45C7-90AD-6DD619705BA8}"/>
              </a:ext>
            </a:extLst>
          </p:cNvPr>
          <p:cNvSpPr txBox="1"/>
          <p:nvPr/>
        </p:nvSpPr>
        <p:spPr>
          <a:xfrm>
            <a:off x="2552212" y="4722498"/>
            <a:ext cx="2566167" cy="15261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l">
              <a:lnSpc>
                <a:spcPct val="150000"/>
              </a:lnSpc>
              <a:buFont typeface="Wingdings" panose="05000000000000000000" charset="0"/>
              <a:buChar char=""/>
            </a:pP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专业：</a:t>
            </a:r>
          </a:p>
          <a:p>
            <a:pPr marL="342900" indent="-342900" algn="l">
              <a:lnSpc>
                <a:spcPct val="150000"/>
              </a:lnSpc>
              <a:buFont typeface="Wingdings" panose="05000000000000000000" charset="0"/>
              <a:buChar char=""/>
            </a:pP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职务：</a:t>
            </a:r>
            <a:endParaRPr lang="en-US" altLang="zh-CN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342900" indent="-342900" algn="l">
              <a:lnSpc>
                <a:spcPct val="150000"/>
              </a:lnSpc>
              <a:buFont typeface="Wingdings" panose="05000000000000000000" charset="0"/>
              <a:buChar char=""/>
            </a:pP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项目相关的成果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/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荣誉：</a:t>
            </a:r>
          </a:p>
          <a:p>
            <a:pPr marL="342900" indent="-342900" algn="l">
              <a:lnSpc>
                <a:spcPct val="150000"/>
              </a:lnSpc>
              <a:buFont typeface="Wingdings" panose="05000000000000000000" charset="0"/>
              <a:buChar char=""/>
            </a:pP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行业领域经历：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213B7723-34C8-4FC8-B43C-A22F4199ACDD}"/>
              </a:ext>
            </a:extLst>
          </p:cNvPr>
          <p:cNvSpPr txBox="1"/>
          <p:nvPr/>
        </p:nvSpPr>
        <p:spPr>
          <a:xfrm>
            <a:off x="2839156" y="4215754"/>
            <a:ext cx="217357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200">
                <a:gradFill>
                  <a:gsLst>
                    <a:gs pos="78000">
                      <a:schemeClr val="accent1">
                        <a:lumMod val="50000"/>
                      </a:schemeClr>
                    </a:gs>
                    <a:gs pos="0">
                      <a:schemeClr val="accent1"/>
                    </a:gs>
                  </a:gsLst>
                  <a:path path="circle">
                    <a:fillToRect r="100000" b="100000"/>
                  </a:path>
                </a:gra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78000">
                      <a:srgbClr val="7B9CFE">
                        <a:lumMod val="50000"/>
                      </a:srgbClr>
                    </a:gs>
                    <a:gs pos="0">
                      <a:srgbClr val="7B9CFE"/>
                    </a:gs>
                  </a:gsLst>
                  <a:path path="circle">
                    <a:fillToRect r="100000" b="100000"/>
                  </a:path>
                </a:gradFill>
                <a:effectLst/>
                <a:uLnTx/>
                <a:uFillTx/>
                <a:latin typeface="阿里巴巴普惠体 B"/>
                <a:ea typeface="阿里巴巴普惠体 B"/>
                <a:cs typeface="+mn-cs"/>
              </a:rPr>
              <a:t>姓名：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68E38724-BABE-4FD0-BD91-C83989E421DE}"/>
              </a:ext>
            </a:extLst>
          </p:cNvPr>
          <p:cNvSpPr txBox="1"/>
          <p:nvPr/>
        </p:nvSpPr>
        <p:spPr>
          <a:xfrm>
            <a:off x="5800745" y="3506871"/>
            <a:ext cx="2549697" cy="152618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342900" indent="-342900">
              <a:lnSpc>
                <a:spcPct val="150000"/>
              </a:lnSpc>
              <a:buFont typeface="Wingdings" panose="05000000000000000000" charset="0"/>
              <a:buChar char=""/>
              <a:defRPr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r>
              <a:rPr lang="zh-CN" altLang="en-US" dirty="0">
                <a:sym typeface="+mn-lt"/>
              </a:rPr>
              <a:t>专业：</a:t>
            </a:r>
          </a:p>
          <a:p>
            <a:r>
              <a:rPr lang="zh-CN" altLang="en-US" dirty="0">
                <a:sym typeface="+mn-lt"/>
              </a:rPr>
              <a:t>职务：</a:t>
            </a:r>
            <a:endParaRPr lang="en-US" altLang="zh-CN" dirty="0">
              <a:sym typeface="+mn-lt"/>
            </a:endParaRPr>
          </a:p>
          <a:p>
            <a:r>
              <a:rPr lang="zh-CN" altLang="en-US" dirty="0">
                <a:sym typeface="+mn-lt"/>
              </a:rPr>
              <a:t>项目相关的成果</a:t>
            </a:r>
            <a:r>
              <a:rPr lang="en-US" altLang="zh-CN" dirty="0">
                <a:sym typeface="+mn-lt"/>
              </a:rPr>
              <a:t>/</a:t>
            </a:r>
            <a:r>
              <a:rPr lang="zh-CN" altLang="en-US" dirty="0">
                <a:sym typeface="+mn-lt"/>
              </a:rPr>
              <a:t>荣誉：</a:t>
            </a:r>
          </a:p>
          <a:p>
            <a:r>
              <a:rPr lang="zh-CN" altLang="en-US" dirty="0">
                <a:sym typeface="+mn-lt"/>
              </a:rPr>
              <a:t>行业领域经历：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5A93939B-6325-4DAB-97B4-C13DEEAAF853}"/>
              </a:ext>
            </a:extLst>
          </p:cNvPr>
          <p:cNvSpPr txBox="1"/>
          <p:nvPr/>
        </p:nvSpPr>
        <p:spPr>
          <a:xfrm>
            <a:off x="6018558" y="2951020"/>
            <a:ext cx="217357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200">
                <a:gradFill>
                  <a:gsLst>
                    <a:gs pos="78000">
                      <a:schemeClr val="accent1">
                        <a:lumMod val="50000"/>
                      </a:schemeClr>
                    </a:gs>
                    <a:gs pos="0">
                      <a:schemeClr val="accent1"/>
                    </a:gs>
                  </a:gsLst>
                  <a:path path="circle">
                    <a:fillToRect r="100000" b="100000"/>
                  </a:path>
                </a:gra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78000">
                      <a:srgbClr val="7B9CFE">
                        <a:lumMod val="50000"/>
                      </a:srgbClr>
                    </a:gs>
                    <a:gs pos="0">
                      <a:srgbClr val="7B9CFE"/>
                    </a:gs>
                  </a:gsLst>
                  <a:path path="circle">
                    <a:fillToRect r="100000" b="100000"/>
                  </a:path>
                </a:gradFill>
                <a:effectLst/>
                <a:uLnTx/>
                <a:uFillTx/>
                <a:latin typeface="阿里巴巴普惠体 B"/>
                <a:ea typeface="阿里巴巴普惠体 B"/>
                <a:cs typeface="+mn-cs"/>
              </a:rPr>
              <a:t>姓名：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02CB2D80-2825-4D16-BC56-0D020D13F775}"/>
              </a:ext>
            </a:extLst>
          </p:cNvPr>
          <p:cNvSpPr txBox="1"/>
          <p:nvPr/>
        </p:nvSpPr>
        <p:spPr>
          <a:xfrm>
            <a:off x="9141971" y="4546950"/>
            <a:ext cx="2104391" cy="189551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342900" indent="-342900">
              <a:lnSpc>
                <a:spcPct val="150000"/>
              </a:lnSpc>
              <a:buFont typeface="Wingdings" panose="05000000000000000000" charset="0"/>
              <a:buChar char=""/>
              <a:defRPr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r>
              <a:rPr lang="zh-CN" altLang="en-US" dirty="0">
                <a:sym typeface="+mn-lt"/>
              </a:rPr>
              <a:t>专业：</a:t>
            </a:r>
          </a:p>
          <a:p>
            <a:r>
              <a:rPr lang="zh-CN" altLang="en-US" dirty="0">
                <a:sym typeface="+mn-lt"/>
              </a:rPr>
              <a:t>职务：</a:t>
            </a:r>
            <a:endParaRPr lang="en-US" altLang="zh-CN" dirty="0">
              <a:sym typeface="+mn-lt"/>
            </a:endParaRPr>
          </a:p>
          <a:p>
            <a:r>
              <a:rPr lang="zh-CN" altLang="en-US" dirty="0">
                <a:sym typeface="+mn-lt"/>
              </a:rPr>
              <a:t>项目相关的成果</a:t>
            </a:r>
            <a:r>
              <a:rPr lang="en-US" altLang="zh-CN" dirty="0">
                <a:sym typeface="+mn-lt"/>
              </a:rPr>
              <a:t>/</a:t>
            </a:r>
            <a:r>
              <a:rPr lang="zh-CN" altLang="en-US" dirty="0">
                <a:sym typeface="+mn-lt"/>
              </a:rPr>
              <a:t>荣誉：</a:t>
            </a:r>
          </a:p>
          <a:p>
            <a:r>
              <a:rPr lang="zh-CN" altLang="en-US" dirty="0">
                <a:sym typeface="+mn-lt"/>
              </a:rPr>
              <a:t>行业领域经历：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EC15C8A4-CFF5-43FB-BAC8-CA77AE8D7900}"/>
              </a:ext>
            </a:extLst>
          </p:cNvPr>
          <p:cNvSpPr txBox="1"/>
          <p:nvPr/>
        </p:nvSpPr>
        <p:spPr>
          <a:xfrm>
            <a:off x="9187341" y="4116872"/>
            <a:ext cx="217357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200">
                <a:gradFill>
                  <a:gsLst>
                    <a:gs pos="78000">
                      <a:schemeClr val="accent1">
                        <a:lumMod val="50000"/>
                      </a:schemeClr>
                    </a:gs>
                    <a:gs pos="0">
                      <a:schemeClr val="accent1"/>
                    </a:gs>
                  </a:gsLst>
                  <a:path path="circle">
                    <a:fillToRect r="100000" b="100000"/>
                  </a:path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zh-CN" altLang="en-US" sz="2000" dirty="0">
                <a:gradFill>
                  <a:gsLst>
                    <a:gs pos="78000">
                      <a:srgbClr val="7B9CFE">
                        <a:lumMod val="50000"/>
                      </a:srgbClr>
                    </a:gs>
                    <a:gs pos="0">
                      <a:srgbClr val="7B9CFE"/>
                    </a:gs>
                  </a:gsLst>
                  <a:path path="circle">
                    <a:fillToRect r="100000" b="100000"/>
                  </a:path>
                </a:gradFill>
                <a:ea typeface="阿里巴巴普惠体 B"/>
              </a:rPr>
              <a:t>姓名：</a:t>
            </a:r>
          </a:p>
        </p:txBody>
      </p:sp>
    </p:spTree>
    <p:extLst>
      <p:ext uri="{BB962C8B-B14F-4D97-AF65-F5344CB8AC3E}">
        <p14:creationId xmlns:p14="http://schemas.microsoft.com/office/powerpoint/2010/main" val="13934118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D0535711-B8E1-4325-8021-6AC6EA82C27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796" b="679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0A0EEA59-C4A6-4223-973A-373D92919655}"/>
              </a:ext>
            </a:extLst>
          </p:cNvPr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rgbClr val="36D1AE">
              <a:alpha val="8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56" name="标题 3">
            <a:extLst>
              <a:ext uri="{FF2B5EF4-FFF2-40B4-BE49-F238E27FC236}">
                <a16:creationId xmlns:a16="http://schemas.microsoft.com/office/drawing/2014/main" id="{0683902B-4819-4FA5-A7EB-74EFFA4F2EDE}"/>
              </a:ext>
            </a:extLst>
          </p:cNvPr>
          <p:cNvSpPr txBox="1">
            <a:spLocks/>
          </p:cNvSpPr>
          <p:nvPr/>
        </p:nvSpPr>
        <p:spPr>
          <a:xfrm>
            <a:off x="832254" y="291112"/>
            <a:ext cx="3028546" cy="367594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指导教师</a:t>
            </a:r>
          </a:p>
        </p:txBody>
      </p:sp>
      <p:sp>
        <p:nvSpPr>
          <p:cNvPr id="57" name="椭圆 56">
            <a:extLst>
              <a:ext uri="{FF2B5EF4-FFF2-40B4-BE49-F238E27FC236}">
                <a16:creationId xmlns:a16="http://schemas.microsoft.com/office/drawing/2014/main" id="{EE5A50DD-FB14-4D2B-BB5D-AE8B3A97D069}"/>
              </a:ext>
            </a:extLst>
          </p:cNvPr>
          <p:cNvSpPr/>
          <p:nvPr/>
        </p:nvSpPr>
        <p:spPr>
          <a:xfrm>
            <a:off x="293659" y="232908"/>
            <a:ext cx="484002" cy="48400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Freeform 192">
            <a:extLst>
              <a:ext uri="{FF2B5EF4-FFF2-40B4-BE49-F238E27FC236}">
                <a16:creationId xmlns:a16="http://schemas.microsoft.com/office/drawing/2014/main" id="{9F165A47-14A1-47FB-8EB7-7C17C8DAAFE2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8914286" y="1333953"/>
            <a:ext cx="2073275" cy="4899025"/>
          </a:xfrm>
          <a:custGeom>
            <a:avLst/>
            <a:gdLst>
              <a:gd name="T0" fmla="*/ 625 w 693"/>
              <a:gd name="T1" fmla="*/ 1522 h 1641"/>
              <a:gd name="T2" fmla="*/ 520 w 693"/>
              <a:gd name="T3" fmla="*/ 985 h 1641"/>
              <a:gd name="T4" fmla="*/ 498 w 693"/>
              <a:gd name="T5" fmla="*/ 789 h 1641"/>
              <a:gd name="T6" fmla="*/ 532 w 693"/>
              <a:gd name="T7" fmla="*/ 760 h 1641"/>
              <a:gd name="T8" fmla="*/ 571 w 693"/>
              <a:gd name="T9" fmla="*/ 506 h 1641"/>
              <a:gd name="T10" fmla="*/ 505 w 693"/>
              <a:gd name="T11" fmla="*/ 282 h 1641"/>
              <a:gd name="T12" fmla="*/ 394 w 693"/>
              <a:gd name="T13" fmla="*/ 243 h 1641"/>
              <a:gd name="T14" fmla="*/ 344 w 693"/>
              <a:gd name="T15" fmla="*/ 214 h 1641"/>
              <a:gd name="T16" fmla="*/ 341 w 693"/>
              <a:gd name="T17" fmla="*/ 204 h 1641"/>
              <a:gd name="T18" fmla="*/ 354 w 693"/>
              <a:gd name="T19" fmla="*/ 65 h 1641"/>
              <a:gd name="T20" fmla="*/ 313 w 693"/>
              <a:gd name="T21" fmla="*/ 0 h 1641"/>
              <a:gd name="T22" fmla="*/ 228 w 693"/>
              <a:gd name="T23" fmla="*/ 24 h 1641"/>
              <a:gd name="T24" fmla="*/ 214 w 693"/>
              <a:gd name="T25" fmla="*/ 121 h 1641"/>
              <a:gd name="T26" fmla="*/ 240 w 693"/>
              <a:gd name="T27" fmla="*/ 200 h 1641"/>
              <a:gd name="T28" fmla="*/ 240 w 693"/>
              <a:gd name="T29" fmla="*/ 215 h 1641"/>
              <a:gd name="T30" fmla="*/ 147 w 693"/>
              <a:gd name="T31" fmla="*/ 272 h 1641"/>
              <a:gd name="T32" fmla="*/ 22 w 693"/>
              <a:gd name="T33" fmla="*/ 531 h 1641"/>
              <a:gd name="T34" fmla="*/ 113 w 693"/>
              <a:gd name="T35" fmla="*/ 777 h 1641"/>
              <a:gd name="T36" fmla="*/ 143 w 693"/>
              <a:gd name="T37" fmla="*/ 802 h 1641"/>
              <a:gd name="T38" fmla="*/ 220 w 693"/>
              <a:gd name="T39" fmla="*/ 1183 h 1641"/>
              <a:gd name="T40" fmla="*/ 267 w 693"/>
              <a:gd name="T41" fmla="*/ 1470 h 1641"/>
              <a:gd name="T42" fmla="*/ 231 w 693"/>
              <a:gd name="T43" fmla="*/ 1602 h 1641"/>
              <a:gd name="T44" fmla="*/ 343 w 693"/>
              <a:gd name="T45" fmla="*/ 1595 h 1641"/>
              <a:gd name="T46" fmla="*/ 351 w 693"/>
              <a:gd name="T47" fmla="*/ 1504 h 1641"/>
              <a:gd name="T48" fmla="*/ 342 w 693"/>
              <a:gd name="T49" fmla="*/ 1327 h 1641"/>
              <a:gd name="T50" fmla="*/ 334 w 693"/>
              <a:gd name="T51" fmla="*/ 1168 h 1641"/>
              <a:gd name="T52" fmla="*/ 372 w 693"/>
              <a:gd name="T53" fmla="*/ 991 h 1641"/>
              <a:gd name="T54" fmla="*/ 495 w 693"/>
              <a:gd name="T55" fmla="*/ 1455 h 1641"/>
              <a:gd name="T56" fmla="*/ 553 w 693"/>
              <a:gd name="T57" fmla="*/ 1595 h 1641"/>
              <a:gd name="T58" fmla="*/ 693 w 693"/>
              <a:gd name="T59" fmla="*/ 1628 h 1641"/>
              <a:gd name="T60" fmla="*/ 115 w 693"/>
              <a:gd name="T61" fmla="*/ 608 h 1641"/>
              <a:gd name="T62" fmla="*/ 125 w 693"/>
              <a:gd name="T63" fmla="*/ 524 h 1641"/>
              <a:gd name="T64" fmla="*/ 395 w 693"/>
              <a:gd name="T65" fmla="*/ 690 h 1641"/>
              <a:gd name="T66" fmla="*/ 314 w 693"/>
              <a:gd name="T67" fmla="*/ 307 h 1641"/>
              <a:gd name="T68" fmla="*/ 280 w 693"/>
              <a:gd name="T69" fmla="*/ 291 h 1641"/>
              <a:gd name="T70" fmla="*/ 295 w 693"/>
              <a:gd name="T71" fmla="*/ 485 h 1641"/>
              <a:gd name="T72" fmla="*/ 274 w 693"/>
              <a:gd name="T73" fmla="*/ 687 h 1641"/>
              <a:gd name="T74" fmla="*/ 235 w 693"/>
              <a:gd name="T75" fmla="*/ 542 h 1641"/>
              <a:gd name="T76" fmla="*/ 248 w 693"/>
              <a:gd name="T77" fmla="*/ 225 h 1641"/>
              <a:gd name="T78" fmla="*/ 334 w 693"/>
              <a:gd name="T79" fmla="*/ 227 h 1641"/>
              <a:gd name="T80" fmla="*/ 381 w 693"/>
              <a:gd name="T81" fmla="*/ 413 h 1641"/>
              <a:gd name="T82" fmla="*/ 411 w 693"/>
              <a:gd name="T83" fmla="*/ 689 h 1641"/>
              <a:gd name="T84" fmla="*/ 473 w 693"/>
              <a:gd name="T85" fmla="*/ 485 h 1641"/>
              <a:gd name="T86" fmla="*/ 501 w 693"/>
              <a:gd name="T87" fmla="*/ 576 h 16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93" h="1641">
                <a:moveTo>
                  <a:pt x="669" y="1590"/>
                </a:moveTo>
                <a:cubicBezTo>
                  <a:pt x="650" y="1579"/>
                  <a:pt x="636" y="1550"/>
                  <a:pt x="629" y="1542"/>
                </a:cubicBezTo>
                <a:cubicBezTo>
                  <a:pt x="622" y="1535"/>
                  <a:pt x="631" y="1537"/>
                  <a:pt x="625" y="1522"/>
                </a:cubicBezTo>
                <a:cubicBezTo>
                  <a:pt x="619" y="1507"/>
                  <a:pt x="600" y="1419"/>
                  <a:pt x="597" y="1391"/>
                </a:cubicBezTo>
                <a:cubicBezTo>
                  <a:pt x="593" y="1362"/>
                  <a:pt x="595" y="1265"/>
                  <a:pt x="582" y="1219"/>
                </a:cubicBezTo>
                <a:cubicBezTo>
                  <a:pt x="568" y="1173"/>
                  <a:pt x="526" y="1025"/>
                  <a:pt x="520" y="985"/>
                </a:cubicBezTo>
                <a:cubicBezTo>
                  <a:pt x="514" y="944"/>
                  <a:pt x="505" y="903"/>
                  <a:pt x="505" y="881"/>
                </a:cubicBezTo>
                <a:cubicBezTo>
                  <a:pt x="505" y="858"/>
                  <a:pt x="503" y="843"/>
                  <a:pt x="496" y="827"/>
                </a:cubicBezTo>
                <a:cubicBezTo>
                  <a:pt x="490" y="811"/>
                  <a:pt x="498" y="789"/>
                  <a:pt x="498" y="789"/>
                </a:cubicBezTo>
                <a:cubicBezTo>
                  <a:pt x="498" y="789"/>
                  <a:pt x="514" y="801"/>
                  <a:pt x="524" y="810"/>
                </a:cubicBezTo>
                <a:cubicBezTo>
                  <a:pt x="534" y="819"/>
                  <a:pt x="534" y="805"/>
                  <a:pt x="529" y="785"/>
                </a:cubicBezTo>
                <a:cubicBezTo>
                  <a:pt x="524" y="765"/>
                  <a:pt x="527" y="754"/>
                  <a:pt x="532" y="760"/>
                </a:cubicBezTo>
                <a:cubicBezTo>
                  <a:pt x="537" y="767"/>
                  <a:pt x="541" y="728"/>
                  <a:pt x="553" y="705"/>
                </a:cubicBezTo>
                <a:cubicBezTo>
                  <a:pt x="566" y="681"/>
                  <a:pt x="593" y="633"/>
                  <a:pt x="587" y="606"/>
                </a:cubicBezTo>
                <a:cubicBezTo>
                  <a:pt x="581" y="578"/>
                  <a:pt x="578" y="530"/>
                  <a:pt x="571" y="506"/>
                </a:cubicBezTo>
                <a:cubicBezTo>
                  <a:pt x="563" y="483"/>
                  <a:pt x="556" y="441"/>
                  <a:pt x="547" y="415"/>
                </a:cubicBezTo>
                <a:cubicBezTo>
                  <a:pt x="538" y="389"/>
                  <a:pt x="540" y="376"/>
                  <a:pt x="529" y="350"/>
                </a:cubicBezTo>
                <a:cubicBezTo>
                  <a:pt x="517" y="324"/>
                  <a:pt x="505" y="295"/>
                  <a:pt x="505" y="282"/>
                </a:cubicBezTo>
                <a:cubicBezTo>
                  <a:pt x="505" y="275"/>
                  <a:pt x="502" y="269"/>
                  <a:pt x="491" y="265"/>
                </a:cubicBezTo>
                <a:cubicBezTo>
                  <a:pt x="483" y="261"/>
                  <a:pt x="469" y="258"/>
                  <a:pt x="449" y="255"/>
                </a:cubicBezTo>
                <a:cubicBezTo>
                  <a:pt x="428" y="252"/>
                  <a:pt x="409" y="248"/>
                  <a:pt x="394" y="243"/>
                </a:cubicBezTo>
                <a:cubicBezTo>
                  <a:pt x="393" y="243"/>
                  <a:pt x="392" y="242"/>
                  <a:pt x="391" y="242"/>
                </a:cubicBezTo>
                <a:cubicBezTo>
                  <a:pt x="391" y="242"/>
                  <a:pt x="390" y="242"/>
                  <a:pt x="390" y="242"/>
                </a:cubicBezTo>
                <a:cubicBezTo>
                  <a:pt x="370" y="235"/>
                  <a:pt x="344" y="214"/>
                  <a:pt x="344" y="214"/>
                </a:cubicBezTo>
                <a:cubicBezTo>
                  <a:pt x="336" y="225"/>
                  <a:pt x="336" y="225"/>
                  <a:pt x="336" y="225"/>
                </a:cubicBezTo>
                <a:cubicBezTo>
                  <a:pt x="339" y="221"/>
                  <a:pt x="341" y="218"/>
                  <a:pt x="344" y="214"/>
                </a:cubicBezTo>
                <a:cubicBezTo>
                  <a:pt x="341" y="211"/>
                  <a:pt x="336" y="204"/>
                  <a:pt x="341" y="204"/>
                </a:cubicBezTo>
                <a:cubicBezTo>
                  <a:pt x="352" y="203"/>
                  <a:pt x="354" y="159"/>
                  <a:pt x="360" y="146"/>
                </a:cubicBezTo>
                <a:cubicBezTo>
                  <a:pt x="366" y="133"/>
                  <a:pt x="364" y="124"/>
                  <a:pt x="360" y="112"/>
                </a:cubicBezTo>
                <a:cubicBezTo>
                  <a:pt x="356" y="101"/>
                  <a:pt x="364" y="84"/>
                  <a:pt x="354" y="65"/>
                </a:cubicBezTo>
                <a:cubicBezTo>
                  <a:pt x="344" y="47"/>
                  <a:pt x="358" y="24"/>
                  <a:pt x="344" y="22"/>
                </a:cubicBezTo>
                <a:cubicBezTo>
                  <a:pt x="330" y="20"/>
                  <a:pt x="335" y="3"/>
                  <a:pt x="322" y="3"/>
                </a:cubicBezTo>
                <a:cubicBezTo>
                  <a:pt x="318" y="3"/>
                  <a:pt x="315" y="2"/>
                  <a:pt x="313" y="0"/>
                </a:cubicBezTo>
                <a:cubicBezTo>
                  <a:pt x="302" y="21"/>
                  <a:pt x="285" y="14"/>
                  <a:pt x="285" y="14"/>
                </a:cubicBezTo>
                <a:cubicBezTo>
                  <a:pt x="259" y="8"/>
                  <a:pt x="242" y="14"/>
                  <a:pt x="230" y="23"/>
                </a:cubicBezTo>
                <a:cubicBezTo>
                  <a:pt x="230" y="23"/>
                  <a:pt x="229" y="24"/>
                  <a:pt x="228" y="24"/>
                </a:cubicBezTo>
                <a:cubicBezTo>
                  <a:pt x="213" y="38"/>
                  <a:pt x="208" y="57"/>
                  <a:pt x="208" y="58"/>
                </a:cubicBezTo>
                <a:cubicBezTo>
                  <a:pt x="207" y="65"/>
                  <a:pt x="206" y="72"/>
                  <a:pt x="206" y="77"/>
                </a:cubicBezTo>
                <a:cubicBezTo>
                  <a:pt x="208" y="95"/>
                  <a:pt x="213" y="113"/>
                  <a:pt x="214" y="121"/>
                </a:cubicBezTo>
                <a:cubicBezTo>
                  <a:pt x="215" y="128"/>
                  <a:pt x="219" y="158"/>
                  <a:pt x="225" y="158"/>
                </a:cubicBezTo>
                <a:cubicBezTo>
                  <a:pt x="231" y="158"/>
                  <a:pt x="233" y="159"/>
                  <a:pt x="233" y="159"/>
                </a:cubicBezTo>
                <a:cubicBezTo>
                  <a:pt x="233" y="159"/>
                  <a:pt x="240" y="182"/>
                  <a:pt x="240" y="200"/>
                </a:cubicBezTo>
                <a:cubicBezTo>
                  <a:pt x="240" y="208"/>
                  <a:pt x="240" y="212"/>
                  <a:pt x="240" y="215"/>
                </a:cubicBezTo>
                <a:cubicBezTo>
                  <a:pt x="240" y="215"/>
                  <a:pt x="240" y="215"/>
                  <a:pt x="240" y="215"/>
                </a:cubicBezTo>
                <a:cubicBezTo>
                  <a:pt x="240" y="215"/>
                  <a:pt x="240" y="215"/>
                  <a:pt x="240" y="215"/>
                </a:cubicBezTo>
                <a:cubicBezTo>
                  <a:pt x="240" y="215"/>
                  <a:pt x="240" y="215"/>
                  <a:pt x="240" y="215"/>
                </a:cubicBezTo>
                <a:cubicBezTo>
                  <a:pt x="240" y="215"/>
                  <a:pt x="224" y="238"/>
                  <a:pt x="206" y="246"/>
                </a:cubicBezTo>
                <a:cubicBezTo>
                  <a:pt x="188" y="255"/>
                  <a:pt x="162" y="268"/>
                  <a:pt x="147" y="272"/>
                </a:cubicBezTo>
                <a:cubicBezTo>
                  <a:pt x="136" y="275"/>
                  <a:pt x="124" y="279"/>
                  <a:pt x="115" y="285"/>
                </a:cubicBezTo>
                <a:cubicBezTo>
                  <a:pt x="103" y="293"/>
                  <a:pt x="93" y="305"/>
                  <a:pt x="89" y="326"/>
                </a:cubicBezTo>
                <a:cubicBezTo>
                  <a:pt x="82" y="365"/>
                  <a:pt x="42" y="495"/>
                  <a:pt x="22" y="531"/>
                </a:cubicBezTo>
                <a:cubicBezTo>
                  <a:pt x="3" y="567"/>
                  <a:pt x="0" y="616"/>
                  <a:pt x="20" y="646"/>
                </a:cubicBezTo>
                <a:cubicBezTo>
                  <a:pt x="39" y="676"/>
                  <a:pt x="86" y="750"/>
                  <a:pt x="93" y="760"/>
                </a:cubicBezTo>
                <a:cubicBezTo>
                  <a:pt x="100" y="770"/>
                  <a:pt x="102" y="778"/>
                  <a:pt x="113" y="777"/>
                </a:cubicBezTo>
                <a:cubicBezTo>
                  <a:pt x="113" y="777"/>
                  <a:pt x="114" y="776"/>
                  <a:pt x="115" y="776"/>
                </a:cubicBezTo>
                <a:cubicBezTo>
                  <a:pt x="124" y="776"/>
                  <a:pt x="130" y="777"/>
                  <a:pt x="130" y="777"/>
                </a:cubicBezTo>
                <a:cubicBezTo>
                  <a:pt x="130" y="777"/>
                  <a:pt x="135" y="796"/>
                  <a:pt x="143" y="802"/>
                </a:cubicBezTo>
                <a:cubicBezTo>
                  <a:pt x="151" y="808"/>
                  <a:pt x="161" y="828"/>
                  <a:pt x="163" y="821"/>
                </a:cubicBezTo>
                <a:cubicBezTo>
                  <a:pt x="166" y="814"/>
                  <a:pt x="173" y="872"/>
                  <a:pt x="180" y="903"/>
                </a:cubicBezTo>
                <a:cubicBezTo>
                  <a:pt x="187" y="934"/>
                  <a:pt x="220" y="1152"/>
                  <a:pt x="220" y="1183"/>
                </a:cubicBezTo>
                <a:cubicBezTo>
                  <a:pt x="220" y="1214"/>
                  <a:pt x="232" y="1246"/>
                  <a:pt x="231" y="1268"/>
                </a:cubicBezTo>
                <a:cubicBezTo>
                  <a:pt x="230" y="1291"/>
                  <a:pt x="235" y="1349"/>
                  <a:pt x="236" y="1381"/>
                </a:cubicBezTo>
                <a:cubicBezTo>
                  <a:pt x="237" y="1413"/>
                  <a:pt x="267" y="1447"/>
                  <a:pt x="267" y="1470"/>
                </a:cubicBezTo>
                <a:cubicBezTo>
                  <a:pt x="267" y="1494"/>
                  <a:pt x="260" y="1505"/>
                  <a:pt x="263" y="1519"/>
                </a:cubicBezTo>
                <a:cubicBezTo>
                  <a:pt x="267" y="1532"/>
                  <a:pt x="266" y="1542"/>
                  <a:pt x="251" y="1558"/>
                </a:cubicBezTo>
                <a:cubicBezTo>
                  <a:pt x="236" y="1574"/>
                  <a:pt x="230" y="1589"/>
                  <a:pt x="231" y="1602"/>
                </a:cubicBezTo>
                <a:cubicBezTo>
                  <a:pt x="232" y="1614"/>
                  <a:pt x="236" y="1619"/>
                  <a:pt x="266" y="1620"/>
                </a:cubicBezTo>
                <a:cubicBezTo>
                  <a:pt x="296" y="1621"/>
                  <a:pt x="324" y="1613"/>
                  <a:pt x="324" y="1605"/>
                </a:cubicBezTo>
                <a:cubicBezTo>
                  <a:pt x="324" y="1598"/>
                  <a:pt x="334" y="1595"/>
                  <a:pt x="343" y="1595"/>
                </a:cubicBezTo>
                <a:cubicBezTo>
                  <a:pt x="351" y="1595"/>
                  <a:pt x="350" y="1587"/>
                  <a:pt x="346" y="1569"/>
                </a:cubicBezTo>
                <a:cubicBezTo>
                  <a:pt x="343" y="1552"/>
                  <a:pt x="330" y="1528"/>
                  <a:pt x="338" y="1531"/>
                </a:cubicBezTo>
                <a:cubicBezTo>
                  <a:pt x="345" y="1533"/>
                  <a:pt x="351" y="1528"/>
                  <a:pt x="351" y="1504"/>
                </a:cubicBezTo>
                <a:cubicBezTo>
                  <a:pt x="351" y="1479"/>
                  <a:pt x="355" y="1471"/>
                  <a:pt x="344" y="1457"/>
                </a:cubicBezTo>
                <a:cubicBezTo>
                  <a:pt x="333" y="1442"/>
                  <a:pt x="335" y="1415"/>
                  <a:pt x="338" y="1392"/>
                </a:cubicBezTo>
                <a:cubicBezTo>
                  <a:pt x="340" y="1370"/>
                  <a:pt x="348" y="1354"/>
                  <a:pt x="342" y="1327"/>
                </a:cubicBezTo>
                <a:cubicBezTo>
                  <a:pt x="335" y="1299"/>
                  <a:pt x="334" y="1266"/>
                  <a:pt x="338" y="1252"/>
                </a:cubicBezTo>
                <a:cubicBezTo>
                  <a:pt x="342" y="1239"/>
                  <a:pt x="339" y="1222"/>
                  <a:pt x="329" y="1211"/>
                </a:cubicBezTo>
                <a:cubicBezTo>
                  <a:pt x="319" y="1200"/>
                  <a:pt x="334" y="1180"/>
                  <a:pt x="334" y="1168"/>
                </a:cubicBezTo>
                <a:cubicBezTo>
                  <a:pt x="334" y="1156"/>
                  <a:pt x="330" y="1104"/>
                  <a:pt x="337" y="1052"/>
                </a:cubicBezTo>
                <a:cubicBezTo>
                  <a:pt x="343" y="999"/>
                  <a:pt x="344" y="960"/>
                  <a:pt x="345" y="946"/>
                </a:cubicBezTo>
                <a:cubicBezTo>
                  <a:pt x="346" y="933"/>
                  <a:pt x="354" y="939"/>
                  <a:pt x="372" y="991"/>
                </a:cubicBezTo>
                <a:cubicBezTo>
                  <a:pt x="391" y="1043"/>
                  <a:pt x="438" y="1205"/>
                  <a:pt x="447" y="1241"/>
                </a:cubicBezTo>
                <a:cubicBezTo>
                  <a:pt x="454" y="1272"/>
                  <a:pt x="480" y="1385"/>
                  <a:pt x="491" y="1436"/>
                </a:cubicBezTo>
                <a:cubicBezTo>
                  <a:pt x="493" y="1444"/>
                  <a:pt x="494" y="1451"/>
                  <a:pt x="495" y="1455"/>
                </a:cubicBezTo>
                <a:cubicBezTo>
                  <a:pt x="501" y="1486"/>
                  <a:pt x="509" y="1548"/>
                  <a:pt x="517" y="1548"/>
                </a:cubicBezTo>
                <a:cubicBezTo>
                  <a:pt x="526" y="1548"/>
                  <a:pt x="524" y="1554"/>
                  <a:pt x="525" y="1572"/>
                </a:cubicBezTo>
                <a:cubicBezTo>
                  <a:pt x="526" y="1589"/>
                  <a:pt x="543" y="1592"/>
                  <a:pt x="553" y="1595"/>
                </a:cubicBezTo>
                <a:cubicBezTo>
                  <a:pt x="563" y="1599"/>
                  <a:pt x="566" y="1589"/>
                  <a:pt x="566" y="1589"/>
                </a:cubicBezTo>
                <a:cubicBezTo>
                  <a:pt x="566" y="1589"/>
                  <a:pt x="582" y="1623"/>
                  <a:pt x="610" y="1626"/>
                </a:cubicBezTo>
                <a:cubicBezTo>
                  <a:pt x="639" y="1630"/>
                  <a:pt x="693" y="1641"/>
                  <a:pt x="693" y="1628"/>
                </a:cubicBezTo>
                <a:cubicBezTo>
                  <a:pt x="693" y="1614"/>
                  <a:pt x="687" y="1602"/>
                  <a:pt x="669" y="1590"/>
                </a:cubicBezTo>
                <a:close/>
                <a:moveTo>
                  <a:pt x="128" y="644"/>
                </a:moveTo>
                <a:cubicBezTo>
                  <a:pt x="128" y="632"/>
                  <a:pt x="122" y="619"/>
                  <a:pt x="115" y="608"/>
                </a:cubicBezTo>
                <a:cubicBezTo>
                  <a:pt x="105" y="594"/>
                  <a:pt x="95" y="582"/>
                  <a:pt x="99" y="575"/>
                </a:cubicBezTo>
                <a:cubicBezTo>
                  <a:pt x="105" y="563"/>
                  <a:pt x="110" y="563"/>
                  <a:pt x="115" y="554"/>
                </a:cubicBezTo>
                <a:cubicBezTo>
                  <a:pt x="118" y="549"/>
                  <a:pt x="121" y="541"/>
                  <a:pt x="125" y="524"/>
                </a:cubicBezTo>
                <a:cubicBezTo>
                  <a:pt x="124" y="559"/>
                  <a:pt x="136" y="611"/>
                  <a:pt x="128" y="644"/>
                </a:cubicBezTo>
                <a:close/>
                <a:moveTo>
                  <a:pt x="411" y="689"/>
                </a:moveTo>
                <a:cubicBezTo>
                  <a:pt x="407" y="690"/>
                  <a:pt x="402" y="690"/>
                  <a:pt x="395" y="690"/>
                </a:cubicBezTo>
                <a:cubicBezTo>
                  <a:pt x="395" y="685"/>
                  <a:pt x="395" y="680"/>
                  <a:pt x="393" y="674"/>
                </a:cubicBezTo>
                <a:cubicBezTo>
                  <a:pt x="389" y="655"/>
                  <a:pt x="367" y="523"/>
                  <a:pt x="351" y="448"/>
                </a:cubicBezTo>
                <a:cubicBezTo>
                  <a:pt x="335" y="373"/>
                  <a:pt x="318" y="317"/>
                  <a:pt x="314" y="307"/>
                </a:cubicBezTo>
                <a:cubicBezTo>
                  <a:pt x="310" y="297"/>
                  <a:pt x="323" y="293"/>
                  <a:pt x="323" y="293"/>
                </a:cubicBezTo>
                <a:cubicBezTo>
                  <a:pt x="299" y="269"/>
                  <a:pt x="299" y="269"/>
                  <a:pt x="299" y="269"/>
                </a:cubicBezTo>
                <a:cubicBezTo>
                  <a:pt x="288" y="274"/>
                  <a:pt x="280" y="291"/>
                  <a:pt x="280" y="291"/>
                </a:cubicBezTo>
                <a:cubicBezTo>
                  <a:pt x="280" y="291"/>
                  <a:pt x="292" y="299"/>
                  <a:pt x="294" y="307"/>
                </a:cubicBezTo>
                <a:cubicBezTo>
                  <a:pt x="296" y="315"/>
                  <a:pt x="292" y="325"/>
                  <a:pt x="286" y="343"/>
                </a:cubicBezTo>
                <a:cubicBezTo>
                  <a:pt x="281" y="362"/>
                  <a:pt x="288" y="443"/>
                  <a:pt x="295" y="485"/>
                </a:cubicBezTo>
                <a:cubicBezTo>
                  <a:pt x="302" y="527"/>
                  <a:pt x="315" y="621"/>
                  <a:pt x="323" y="669"/>
                </a:cubicBezTo>
                <a:cubicBezTo>
                  <a:pt x="324" y="677"/>
                  <a:pt x="326" y="683"/>
                  <a:pt x="327" y="689"/>
                </a:cubicBezTo>
                <a:cubicBezTo>
                  <a:pt x="308" y="688"/>
                  <a:pt x="289" y="687"/>
                  <a:pt x="274" y="687"/>
                </a:cubicBezTo>
                <a:cubicBezTo>
                  <a:pt x="232" y="687"/>
                  <a:pt x="191" y="692"/>
                  <a:pt x="191" y="692"/>
                </a:cubicBezTo>
                <a:cubicBezTo>
                  <a:pt x="191" y="692"/>
                  <a:pt x="199" y="672"/>
                  <a:pt x="212" y="643"/>
                </a:cubicBezTo>
                <a:cubicBezTo>
                  <a:pt x="224" y="615"/>
                  <a:pt x="226" y="589"/>
                  <a:pt x="235" y="542"/>
                </a:cubicBezTo>
                <a:cubicBezTo>
                  <a:pt x="245" y="495"/>
                  <a:pt x="237" y="463"/>
                  <a:pt x="237" y="406"/>
                </a:cubicBezTo>
                <a:cubicBezTo>
                  <a:pt x="237" y="361"/>
                  <a:pt x="234" y="300"/>
                  <a:pt x="231" y="263"/>
                </a:cubicBezTo>
                <a:cubicBezTo>
                  <a:pt x="231" y="257"/>
                  <a:pt x="231" y="235"/>
                  <a:pt x="248" y="225"/>
                </a:cubicBezTo>
                <a:cubicBezTo>
                  <a:pt x="257" y="236"/>
                  <a:pt x="268" y="248"/>
                  <a:pt x="281" y="257"/>
                </a:cubicBezTo>
                <a:cubicBezTo>
                  <a:pt x="304" y="273"/>
                  <a:pt x="306" y="261"/>
                  <a:pt x="320" y="244"/>
                </a:cubicBezTo>
                <a:cubicBezTo>
                  <a:pt x="326" y="237"/>
                  <a:pt x="330" y="232"/>
                  <a:pt x="334" y="227"/>
                </a:cubicBezTo>
                <a:cubicBezTo>
                  <a:pt x="334" y="227"/>
                  <a:pt x="334" y="227"/>
                  <a:pt x="334" y="227"/>
                </a:cubicBezTo>
                <a:cubicBezTo>
                  <a:pt x="353" y="218"/>
                  <a:pt x="370" y="255"/>
                  <a:pt x="370" y="255"/>
                </a:cubicBezTo>
                <a:cubicBezTo>
                  <a:pt x="382" y="288"/>
                  <a:pt x="381" y="349"/>
                  <a:pt x="381" y="413"/>
                </a:cubicBezTo>
                <a:cubicBezTo>
                  <a:pt x="381" y="478"/>
                  <a:pt x="393" y="542"/>
                  <a:pt x="406" y="589"/>
                </a:cubicBezTo>
                <a:cubicBezTo>
                  <a:pt x="418" y="636"/>
                  <a:pt x="437" y="678"/>
                  <a:pt x="437" y="678"/>
                </a:cubicBezTo>
                <a:cubicBezTo>
                  <a:pt x="437" y="678"/>
                  <a:pt x="426" y="684"/>
                  <a:pt x="411" y="689"/>
                </a:cubicBezTo>
                <a:close/>
                <a:moveTo>
                  <a:pt x="491" y="631"/>
                </a:moveTo>
                <a:cubicBezTo>
                  <a:pt x="489" y="627"/>
                  <a:pt x="490" y="600"/>
                  <a:pt x="484" y="579"/>
                </a:cubicBezTo>
                <a:cubicBezTo>
                  <a:pt x="477" y="556"/>
                  <a:pt x="474" y="524"/>
                  <a:pt x="473" y="485"/>
                </a:cubicBezTo>
                <a:cubicBezTo>
                  <a:pt x="473" y="485"/>
                  <a:pt x="482" y="518"/>
                  <a:pt x="491" y="538"/>
                </a:cubicBezTo>
                <a:cubicBezTo>
                  <a:pt x="495" y="547"/>
                  <a:pt x="498" y="553"/>
                  <a:pt x="501" y="553"/>
                </a:cubicBezTo>
                <a:cubicBezTo>
                  <a:pt x="511" y="556"/>
                  <a:pt x="512" y="570"/>
                  <a:pt x="501" y="576"/>
                </a:cubicBezTo>
                <a:cubicBezTo>
                  <a:pt x="490" y="582"/>
                  <a:pt x="498" y="624"/>
                  <a:pt x="493" y="630"/>
                </a:cubicBezTo>
                <a:cubicBezTo>
                  <a:pt x="492" y="631"/>
                  <a:pt x="491" y="631"/>
                  <a:pt x="491" y="63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vert="horz" wrap="square" lIns="121920" tIns="60960" rIns="121920" bIns="60960" numCol="1" anchor="t" anchorCtr="0" compatLnSpc="1"/>
          <a:lstStyle/>
          <a:p>
            <a:endParaRPr lang="id-ID" sz="2400" dirty="0"/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86D6EAEE-3BC7-44A0-A372-EC41537F3BB3}"/>
              </a:ext>
            </a:extLst>
          </p:cNvPr>
          <p:cNvGrpSpPr/>
          <p:nvPr/>
        </p:nvGrpSpPr>
        <p:grpSpPr>
          <a:xfrm>
            <a:off x="8380727" y="3839903"/>
            <a:ext cx="3451495" cy="2695330"/>
            <a:chOff x="1062782" y="1889522"/>
            <a:chExt cx="6486642" cy="3688556"/>
          </a:xfrm>
        </p:grpSpPr>
        <p:sp>
          <p:nvSpPr>
            <p:cNvPr id="29" name="剪去单角的矩形 3">
              <a:extLst>
                <a:ext uri="{FF2B5EF4-FFF2-40B4-BE49-F238E27FC236}">
                  <a16:creationId xmlns:a16="http://schemas.microsoft.com/office/drawing/2014/main" id="{638C9201-F9CA-4561-BA2B-77A54CC7E070}"/>
                </a:ext>
              </a:extLst>
            </p:cNvPr>
            <p:cNvSpPr/>
            <p:nvPr/>
          </p:nvSpPr>
          <p:spPr>
            <a:xfrm flipV="1">
              <a:off x="1269363" y="2054813"/>
              <a:ext cx="5917546" cy="3211139"/>
            </a:xfrm>
            <a:prstGeom prst="snip1Rect">
              <a:avLst>
                <a:gd name="adj" fmla="val 6369"/>
              </a:avLst>
            </a:prstGeom>
            <a:gradFill>
              <a:gsLst>
                <a:gs pos="0">
                  <a:srgbClr val="E6DDF9"/>
                </a:gs>
                <a:gs pos="85000">
                  <a:schemeClr val="accent1">
                    <a:lumMod val="30000"/>
                    <a:lumOff val="70000"/>
                    <a:alpha val="40000"/>
                  </a:schemeClr>
                </a:gs>
              </a:gsLst>
              <a:lin ang="5400000" scaled="1"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" name="任意多边形 7">
              <a:extLst>
                <a:ext uri="{FF2B5EF4-FFF2-40B4-BE49-F238E27FC236}">
                  <a16:creationId xmlns:a16="http://schemas.microsoft.com/office/drawing/2014/main" id="{8C9B1355-D14E-48AE-AB56-02FF52D466B8}"/>
                </a:ext>
              </a:extLst>
            </p:cNvPr>
            <p:cNvSpPr/>
            <p:nvPr/>
          </p:nvSpPr>
          <p:spPr>
            <a:xfrm rot="5400000">
              <a:off x="828184" y="5025493"/>
              <a:ext cx="550264" cy="81067"/>
            </a:xfrm>
            <a:custGeom>
              <a:avLst/>
              <a:gdLst>
                <a:gd name="connsiteX0" fmla="*/ 404276 w 474126"/>
                <a:gd name="connsiteY0" fmla="*/ 69850 h 69850"/>
                <a:gd name="connsiteX1" fmla="*/ 69850 w 474126"/>
                <a:gd name="connsiteY1" fmla="*/ 69850 h 69850"/>
                <a:gd name="connsiteX2" fmla="*/ 0 w 474126"/>
                <a:gd name="connsiteY2" fmla="*/ 0 h 69850"/>
                <a:gd name="connsiteX3" fmla="*/ 474126 w 474126"/>
                <a:gd name="connsiteY3" fmla="*/ 0 h 69850"/>
                <a:gd name="connsiteX4" fmla="*/ 404276 w 474126"/>
                <a:gd name="connsiteY4" fmla="*/ 69850 h 6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4126" h="69850">
                  <a:moveTo>
                    <a:pt x="404276" y="69850"/>
                  </a:moveTo>
                  <a:lnTo>
                    <a:pt x="69850" y="69850"/>
                  </a:lnTo>
                  <a:lnTo>
                    <a:pt x="0" y="0"/>
                  </a:lnTo>
                  <a:lnTo>
                    <a:pt x="474126" y="0"/>
                  </a:lnTo>
                  <a:lnTo>
                    <a:pt x="404276" y="69850"/>
                  </a:lnTo>
                  <a:close/>
                </a:path>
              </a:pathLst>
            </a:custGeom>
            <a:solidFill>
              <a:srgbClr val="01E2BC"/>
            </a:solidFill>
            <a:ln w="3175">
              <a:noFill/>
            </a:ln>
            <a:effectLst>
              <a:innerShdw blurRad="25400">
                <a:schemeClr val="bg1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6" name="任意多边形 9">
              <a:extLst>
                <a:ext uri="{FF2B5EF4-FFF2-40B4-BE49-F238E27FC236}">
                  <a16:creationId xmlns:a16="http://schemas.microsoft.com/office/drawing/2014/main" id="{6AB6727B-C9EE-43CA-9F04-454EF945F4A6}"/>
                </a:ext>
              </a:extLst>
            </p:cNvPr>
            <p:cNvSpPr/>
            <p:nvPr/>
          </p:nvSpPr>
          <p:spPr>
            <a:xfrm>
              <a:off x="1143849" y="5341158"/>
              <a:ext cx="550264" cy="81067"/>
            </a:xfrm>
            <a:custGeom>
              <a:avLst/>
              <a:gdLst>
                <a:gd name="connsiteX0" fmla="*/ 404276 w 474126"/>
                <a:gd name="connsiteY0" fmla="*/ 69850 h 69850"/>
                <a:gd name="connsiteX1" fmla="*/ 69850 w 474126"/>
                <a:gd name="connsiteY1" fmla="*/ 69850 h 69850"/>
                <a:gd name="connsiteX2" fmla="*/ 0 w 474126"/>
                <a:gd name="connsiteY2" fmla="*/ 0 h 69850"/>
                <a:gd name="connsiteX3" fmla="*/ 474126 w 474126"/>
                <a:gd name="connsiteY3" fmla="*/ 0 h 69850"/>
                <a:gd name="connsiteX4" fmla="*/ 404276 w 474126"/>
                <a:gd name="connsiteY4" fmla="*/ 69850 h 6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4126" h="69850">
                  <a:moveTo>
                    <a:pt x="404276" y="69850"/>
                  </a:moveTo>
                  <a:lnTo>
                    <a:pt x="69850" y="69850"/>
                  </a:lnTo>
                  <a:lnTo>
                    <a:pt x="0" y="0"/>
                  </a:lnTo>
                  <a:lnTo>
                    <a:pt x="474126" y="0"/>
                  </a:lnTo>
                  <a:lnTo>
                    <a:pt x="404276" y="69850"/>
                  </a:lnTo>
                  <a:close/>
                </a:path>
              </a:pathLst>
            </a:custGeom>
            <a:solidFill>
              <a:srgbClr val="01E2BC"/>
            </a:solidFill>
            <a:ln w="3175">
              <a:noFill/>
            </a:ln>
            <a:effectLst>
              <a:innerShdw blurRad="25400">
                <a:schemeClr val="bg1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7" name="任意多边形 11">
              <a:extLst>
                <a:ext uri="{FF2B5EF4-FFF2-40B4-BE49-F238E27FC236}">
                  <a16:creationId xmlns:a16="http://schemas.microsoft.com/office/drawing/2014/main" id="{23095998-BFBC-4C8D-AC6A-3720E3965C35}"/>
                </a:ext>
              </a:extLst>
            </p:cNvPr>
            <p:cNvSpPr/>
            <p:nvPr/>
          </p:nvSpPr>
          <p:spPr>
            <a:xfrm rot="16200000" flipV="1">
              <a:off x="828184" y="2205187"/>
              <a:ext cx="550264" cy="81067"/>
            </a:xfrm>
            <a:custGeom>
              <a:avLst/>
              <a:gdLst>
                <a:gd name="connsiteX0" fmla="*/ 404276 w 474126"/>
                <a:gd name="connsiteY0" fmla="*/ 69850 h 69850"/>
                <a:gd name="connsiteX1" fmla="*/ 69850 w 474126"/>
                <a:gd name="connsiteY1" fmla="*/ 69850 h 69850"/>
                <a:gd name="connsiteX2" fmla="*/ 0 w 474126"/>
                <a:gd name="connsiteY2" fmla="*/ 0 h 69850"/>
                <a:gd name="connsiteX3" fmla="*/ 474126 w 474126"/>
                <a:gd name="connsiteY3" fmla="*/ 0 h 69850"/>
                <a:gd name="connsiteX4" fmla="*/ 404276 w 474126"/>
                <a:gd name="connsiteY4" fmla="*/ 69850 h 6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4126" h="69850">
                  <a:moveTo>
                    <a:pt x="404276" y="69850"/>
                  </a:moveTo>
                  <a:lnTo>
                    <a:pt x="69850" y="69850"/>
                  </a:lnTo>
                  <a:lnTo>
                    <a:pt x="0" y="0"/>
                  </a:lnTo>
                  <a:lnTo>
                    <a:pt x="474126" y="0"/>
                  </a:lnTo>
                  <a:lnTo>
                    <a:pt x="404276" y="69850"/>
                  </a:lnTo>
                  <a:close/>
                </a:path>
              </a:pathLst>
            </a:custGeom>
            <a:solidFill>
              <a:srgbClr val="01E2BC"/>
            </a:solidFill>
            <a:ln w="3175">
              <a:noFill/>
            </a:ln>
            <a:effectLst>
              <a:innerShdw blurRad="25400">
                <a:schemeClr val="bg1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8" name="任意多边形 18">
              <a:extLst>
                <a:ext uri="{FF2B5EF4-FFF2-40B4-BE49-F238E27FC236}">
                  <a16:creationId xmlns:a16="http://schemas.microsoft.com/office/drawing/2014/main" id="{5A561349-3655-450E-831D-38163CC52403}"/>
                </a:ext>
              </a:extLst>
            </p:cNvPr>
            <p:cNvSpPr/>
            <p:nvPr/>
          </p:nvSpPr>
          <p:spPr>
            <a:xfrm>
              <a:off x="1438053" y="1898656"/>
              <a:ext cx="677838" cy="71933"/>
            </a:xfrm>
            <a:custGeom>
              <a:avLst/>
              <a:gdLst>
                <a:gd name="connsiteX0" fmla="*/ 50006 w 521225"/>
                <a:gd name="connsiteY0" fmla="*/ 0 h 50006"/>
                <a:gd name="connsiteX1" fmla="*/ 471219 w 521225"/>
                <a:gd name="connsiteY1" fmla="*/ 0 h 50006"/>
                <a:gd name="connsiteX2" fmla="*/ 521225 w 521225"/>
                <a:gd name="connsiteY2" fmla="*/ 50006 h 50006"/>
                <a:gd name="connsiteX3" fmla="*/ 0 w 521225"/>
                <a:gd name="connsiteY3" fmla="*/ 50006 h 50006"/>
                <a:gd name="connsiteX4" fmla="*/ 50006 w 521225"/>
                <a:gd name="connsiteY4" fmla="*/ 0 h 50006"/>
                <a:gd name="connsiteX0-1" fmla="*/ 0 w 521225"/>
                <a:gd name="connsiteY0-2" fmla="*/ 50006 h 141446"/>
                <a:gd name="connsiteX1-3" fmla="*/ 50006 w 521225"/>
                <a:gd name="connsiteY1-4" fmla="*/ 0 h 141446"/>
                <a:gd name="connsiteX2-5" fmla="*/ 471219 w 521225"/>
                <a:gd name="connsiteY2-6" fmla="*/ 0 h 141446"/>
                <a:gd name="connsiteX3-7" fmla="*/ 521225 w 521225"/>
                <a:gd name="connsiteY3-8" fmla="*/ 50006 h 141446"/>
                <a:gd name="connsiteX4-9" fmla="*/ 91440 w 521225"/>
                <a:gd name="connsiteY4-10" fmla="*/ 141446 h 141446"/>
                <a:gd name="connsiteX0-11" fmla="*/ 0 w 521225"/>
                <a:gd name="connsiteY0-12" fmla="*/ 50006 h 50006"/>
                <a:gd name="connsiteX1-13" fmla="*/ 50006 w 521225"/>
                <a:gd name="connsiteY1-14" fmla="*/ 0 h 50006"/>
                <a:gd name="connsiteX2-15" fmla="*/ 471219 w 521225"/>
                <a:gd name="connsiteY2-16" fmla="*/ 0 h 50006"/>
                <a:gd name="connsiteX3-17" fmla="*/ 521225 w 521225"/>
                <a:gd name="connsiteY3-18" fmla="*/ 50006 h 50006"/>
                <a:gd name="connsiteX0-19" fmla="*/ 0 w 471219"/>
                <a:gd name="connsiteY0-20" fmla="*/ 0 h 50006"/>
                <a:gd name="connsiteX1-21" fmla="*/ 421213 w 471219"/>
                <a:gd name="connsiteY1-22" fmla="*/ 0 h 50006"/>
                <a:gd name="connsiteX2-23" fmla="*/ 471219 w 471219"/>
                <a:gd name="connsiteY2-24" fmla="*/ 50006 h 5000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471219" h="50006">
                  <a:moveTo>
                    <a:pt x="0" y="0"/>
                  </a:moveTo>
                  <a:lnTo>
                    <a:pt x="421213" y="0"/>
                  </a:lnTo>
                  <a:lnTo>
                    <a:pt x="471219" y="50006"/>
                  </a:lnTo>
                </a:path>
              </a:pathLst>
            </a:custGeom>
            <a:noFill/>
            <a:ln w="6350">
              <a:solidFill>
                <a:srgbClr val="01E2BC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9" name="任意多边形 12">
              <a:extLst>
                <a:ext uri="{FF2B5EF4-FFF2-40B4-BE49-F238E27FC236}">
                  <a16:creationId xmlns:a16="http://schemas.microsoft.com/office/drawing/2014/main" id="{9047BCF8-45C9-423D-9936-0807676C89D0}"/>
                </a:ext>
              </a:extLst>
            </p:cNvPr>
            <p:cNvSpPr/>
            <p:nvPr/>
          </p:nvSpPr>
          <p:spPr>
            <a:xfrm flipV="1">
              <a:off x="1143849" y="1889522"/>
              <a:ext cx="550264" cy="81067"/>
            </a:xfrm>
            <a:custGeom>
              <a:avLst/>
              <a:gdLst>
                <a:gd name="connsiteX0" fmla="*/ 404276 w 474126"/>
                <a:gd name="connsiteY0" fmla="*/ 69850 h 69850"/>
                <a:gd name="connsiteX1" fmla="*/ 69850 w 474126"/>
                <a:gd name="connsiteY1" fmla="*/ 69850 h 69850"/>
                <a:gd name="connsiteX2" fmla="*/ 0 w 474126"/>
                <a:gd name="connsiteY2" fmla="*/ 0 h 69850"/>
                <a:gd name="connsiteX3" fmla="*/ 474126 w 474126"/>
                <a:gd name="connsiteY3" fmla="*/ 0 h 69850"/>
                <a:gd name="connsiteX4" fmla="*/ 404276 w 474126"/>
                <a:gd name="connsiteY4" fmla="*/ 69850 h 6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4126" h="69850">
                  <a:moveTo>
                    <a:pt x="404276" y="69850"/>
                  </a:moveTo>
                  <a:lnTo>
                    <a:pt x="69850" y="69850"/>
                  </a:lnTo>
                  <a:lnTo>
                    <a:pt x="0" y="0"/>
                  </a:lnTo>
                  <a:lnTo>
                    <a:pt x="474126" y="0"/>
                  </a:lnTo>
                  <a:lnTo>
                    <a:pt x="404276" y="69850"/>
                  </a:lnTo>
                  <a:close/>
                </a:path>
              </a:pathLst>
            </a:custGeom>
            <a:solidFill>
              <a:srgbClr val="01E2BC"/>
            </a:solidFill>
            <a:ln w="3175">
              <a:noFill/>
            </a:ln>
            <a:effectLst>
              <a:innerShdw blurRad="25400">
                <a:schemeClr val="bg1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0" name="任意多边形 41">
              <a:extLst>
                <a:ext uri="{FF2B5EF4-FFF2-40B4-BE49-F238E27FC236}">
                  <a16:creationId xmlns:a16="http://schemas.microsoft.com/office/drawing/2014/main" id="{2C977D0F-21AC-494C-AD22-48A0B124A1E4}"/>
                </a:ext>
              </a:extLst>
            </p:cNvPr>
            <p:cNvSpPr/>
            <p:nvPr/>
          </p:nvSpPr>
          <p:spPr>
            <a:xfrm rot="18000000">
              <a:off x="6906441" y="1894289"/>
              <a:ext cx="603509" cy="682456"/>
            </a:xfrm>
            <a:custGeom>
              <a:avLst/>
              <a:gdLst>
                <a:gd name="connsiteX0" fmla="*/ 285484 w 419547"/>
                <a:gd name="connsiteY0" fmla="*/ 0 h 474429"/>
                <a:gd name="connsiteX1" fmla="*/ 419547 w 419547"/>
                <a:gd name="connsiteY1" fmla="*/ 232205 h 474429"/>
                <a:gd name="connsiteX2" fmla="*/ 367475 w 419547"/>
                <a:gd name="connsiteY2" fmla="*/ 262269 h 474429"/>
                <a:gd name="connsiteX3" fmla="*/ 367474 w 419547"/>
                <a:gd name="connsiteY3" fmla="*/ 262268 h 474429"/>
                <a:gd name="connsiteX4" fmla="*/ 0 w 419547"/>
                <a:gd name="connsiteY4" fmla="*/ 474429 h 474429"/>
                <a:gd name="connsiteX5" fmla="*/ 0 w 419547"/>
                <a:gd name="connsiteY5" fmla="*/ 404999 h 474429"/>
                <a:gd name="connsiteX6" fmla="*/ 337410 w 419547"/>
                <a:gd name="connsiteY6" fmla="*/ 210196 h 474429"/>
                <a:gd name="connsiteX7" fmla="*/ 250769 w 419547"/>
                <a:gd name="connsiteY7" fmla="*/ 60128 h 474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9547" h="474429">
                  <a:moveTo>
                    <a:pt x="285484" y="0"/>
                  </a:moveTo>
                  <a:lnTo>
                    <a:pt x="419547" y="232205"/>
                  </a:lnTo>
                  <a:lnTo>
                    <a:pt x="367475" y="262269"/>
                  </a:lnTo>
                  <a:lnTo>
                    <a:pt x="367474" y="262268"/>
                  </a:lnTo>
                  <a:lnTo>
                    <a:pt x="0" y="474429"/>
                  </a:lnTo>
                  <a:lnTo>
                    <a:pt x="0" y="404999"/>
                  </a:lnTo>
                  <a:lnTo>
                    <a:pt x="337410" y="210196"/>
                  </a:lnTo>
                  <a:lnTo>
                    <a:pt x="250769" y="60128"/>
                  </a:lnTo>
                  <a:close/>
                </a:path>
              </a:pathLst>
            </a:custGeom>
            <a:solidFill>
              <a:srgbClr val="01E2BC"/>
            </a:solidFill>
            <a:ln w="3175">
              <a:noFill/>
            </a:ln>
            <a:effectLst>
              <a:innerShdw blurRad="25400">
                <a:schemeClr val="bg1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id="{4623FBE2-90F0-48CE-AB17-E201081601BC}"/>
                </a:ext>
              </a:extLst>
            </p:cNvPr>
            <p:cNvGrpSpPr/>
            <p:nvPr/>
          </p:nvGrpSpPr>
          <p:grpSpPr>
            <a:xfrm>
              <a:off x="5110353" y="5341158"/>
              <a:ext cx="1809734" cy="236920"/>
              <a:chOff x="5110353" y="5341158"/>
              <a:chExt cx="1809734" cy="236920"/>
            </a:xfrm>
          </p:grpSpPr>
          <p:sp>
            <p:nvSpPr>
              <p:cNvPr id="58" name="任意多边形 44">
                <a:extLst>
                  <a:ext uri="{FF2B5EF4-FFF2-40B4-BE49-F238E27FC236}">
                    <a16:creationId xmlns:a16="http://schemas.microsoft.com/office/drawing/2014/main" id="{E63B2FF9-B33D-4650-92F9-47AA8CA01FA6}"/>
                  </a:ext>
                </a:extLst>
              </p:cNvPr>
              <p:cNvSpPr/>
              <p:nvPr/>
            </p:nvSpPr>
            <p:spPr>
              <a:xfrm>
                <a:off x="5110353" y="5341158"/>
                <a:ext cx="1809734" cy="236920"/>
              </a:xfrm>
              <a:custGeom>
                <a:avLst/>
                <a:gdLst>
                  <a:gd name="connsiteX0" fmla="*/ 0 w 1258090"/>
                  <a:gd name="connsiteY0" fmla="*/ 0 h 164702"/>
                  <a:gd name="connsiteX1" fmla="*/ 1258090 w 1258090"/>
                  <a:gd name="connsiteY1" fmla="*/ 0 h 164702"/>
                  <a:gd name="connsiteX2" fmla="*/ 1093388 w 1258090"/>
                  <a:gd name="connsiteY2" fmla="*/ 164702 h 164702"/>
                  <a:gd name="connsiteX3" fmla="*/ 164702 w 1258090"/>
                  <a:gd name="connsiteY3" fmla="*/ 164702 h 164702"/>
                  <a:gd name="connsiteX4" fmla="*/ 0 w 1258090"/>
                  <a:gd name="connsiteY4" fmla="*/ 0 h 164702"/>
                  <a:gd name="connsiteX0-1" fmla="*/ 1258090 w 1349530"/>
                  <a:gd name="connsiteY0-2" fmla="*/ 0 h 164702"/>
                  <a:gd name="connsiteX1-3" fmla="*/ 1093388 w 1349530"/>
                  <a:gd name="connsiteY1-4" fmla="*/ 164702 h 164702"/>
                  <a:gd name="connsiteX2-5" fmla="*/ 164702 w 1349530"/>
                  <a:gd name="connsiteY2-6" fmla="*/ 164702 h 164702"/>
                  <a:gd name="connsiteX3-7" fmla="*/ 0 w 1349530"/>
                  <a:gd name="connsiteY3-8" fmla="*/ 0 h 164702"/>
                  <a:gd name="connsiteX4-9" fmla="*/ 1349530 w 1349530"/>
                  <a:gd name="connsiteY4-10" fmla="*/ 91440 h 164702"/>
                  <a:gd name="connsiteX0-11" fmla="*/ 1258090 w 1258090"/>
                  <a:gd name="connsiteY0-12" fmla="*/ 0 h 164702"/>
                  <a:gd name="connsiteX1-13" fmla="*/ 1093388 w 1258090"/>
                  <a:gd name="connsiteY1-14" fmla="*/ 164702 h 164702"/>
                  <a:gd name="connsiteX2-15" fmla="*/ 164702 w 1258090"/>
                  <a:gd name="connsiteY2-16" fmla="*/ 164702 h 164702"/>
                  <a:gd name="connsiteX3-17" fmla="*/ 0 w 1258090"/>
                  <a:gd name="connsiteY3-18" fmla="*/ 0 h 16470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258090" h="164702">
                    <a:moveTo>
                      <a:pt x="1258090" y="0"/>
                    </a:moveTo>
                    <a:lnTo>
                      <a:pt x="1093388" y="164702"/>
                    </a:lnTo>
                    <a:lnTo>
                      <a:pt x="164702" y="164702"/>
                    </a:lnTo>
                    <a:lnTo>
                      <a:pt x="0" y="0"/>
                    </a:lnTo>
                  </a:path>
                </a:pathLst>
              </a:custGeom>
              <a:noFill/>
              <a:ln w="6350">
                <a:solidFill>
                  <a:srgbClr val="01E2BC">
                    <a:alpha val="5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59" name="任意多边形 51">
                <a:extLst>
                  <a:ext uri="{FF2B5EF4-FFF2-40B4-BE49-F238E27FC236}">
                    <a16:creationId xmlns:a16="http://schemas.microsoft.com/office/drawing/2014/main" id="{0FA4C6F7-1D0C-4EBB-A9E0-CFF43B2A1E13}"/>
                  </a:ext>
                </a:extLst>
              </p:cNvPr>
              <p:cNvSpPr/>
              <p:nvPr/>
            </p:nvSpPr>
            <p:spPr>
              <a:xfrm rot="10800000">
                <a:off x="5347127" y="5459616"/>
                <a:ext cx="1350397" cy="118460"/>
              </a:xfrm>
              <a:custGeom>
                <a:avLst/>
                <a:gdLst>
                  <a:gd name="connsiteX0" fmla="*/ 857772 w 938768"/>
                  <a:gd name="connsiteY0" fmla="*/ 82351 h 82351"/>
                  <a:gd name="connsiteX1" fmla="*/ 80996 w 938768"/>
                  <a:gd name="connsiteY1" fmla="*/ 82351 h 82351"/>
                  <a:gd name="connsiteX2" fmla="*/ 0 w 938768"/>
                  <a:gd name="connsiteY2" fmla="*/ 1355 h 82351"/>
                  <a:gd name="connsiteX3" fmla="*/ 0 w 938768"/>
                  <a:gd name="connsiteY3" fmla="*/ 0 h 82351"/>
                  <a:gd name="connsiteX4" fmla="*/ 938768 w 938768"/>
                  <a:gd name="connsiteY4" fmla="*/ 0 h 82351"/>
                  <a:gd name="connsiteX5" fmla="*/ 938768 w 938768"/>
                  <a:gd name="connsiteY5" fmla="*/ 1355 h 82351"/>
                  <a:gd name="connsiteX6" fmla="*/ 857772 w 938768"/>
                  <a:gd name="connsiteY6" fmla="*/ 82351 h 82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38768" h="82351">
                    <a:moveTo>
                      <a:pt x="857772" y="82351"/>
                    </a:moveTo>
                    <a:lnTo>
                      <a:pt x="80996" y="82351"/>
                    </a:lnTo>
                    <a:lnTo>
                      <a:pt x="0" y="1355"/>
                    </a:lnTo>
                    <a:lnTo>
                      <a:pt x="0" y="0"/>
                    </a:lnTo>
                    <a:lnTo>
                      <a:pt x="938768" y="0"/>
                    </a:lnTo>
                    <a:lnTo>
                      <a:pt x="938768" y="1355"/>
                    </a:lnTo>
                    <a:lnTo>
                      <a:pt x="857772" y="82351"/>
                    </a:lnTo>
                    <a:close/>
                  </a:path>
                </a:pathLst>
              </a:custGeom>
              <a:solidFill>
                <a:srgbClr val="01E2BC"/>
              </a:solidFill>
              <a:ln w="3175">
                <a:noFill/>
              </a:ln>
              <a:effectLst>
                <a:innerShdw blurRad="25400">
                  <a:schemeClr val="bg1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52" name="任意多边形 53">
              <a:extLst>
                <a:ext uri="{FF2B5EF4-FFF2-40B4-BE49-F238E27FC236}">
                  <a16:creationId xmlns:a16="http://schemas.microsoft.com/office/drawing/2014/main" id="{FE75C68E-B59D-49E4-9C20-4F38367CE0B9}"/>
                </a:ext>
              </a:extLst>
            </p:cNvPr>
            <p:cNvSpPr/>
            <p:nvPr/>
          </p:nvSpPr>
          <p:spPr>
            <a:xfrm>
              <a:off x="4675245" y="5341158"/>
              <a:ext cx="435108" cy="114322"/>
            </a:xfrm>
            <a:custGeom>
              <a:avLst/>
              <a:gdLst>
                <a:gd name="connsiteX0" fmla="*/ 404276 w 474126"/>
                <a:gd name="connsiteY0" fmla="*/ 69850 h 69850"/>
                <a:gd name="connsiteX1" fmla="*/ 69850 w 474126"/>
                <a:gd name="connsiteY1" fmla="*/ 69850 h 69850"/>
                <a:gd name="connsiteX2" fmla="*/ 0 w 474126"/>
                <a:gd name="connsiteY2" fmla="*/ 0 h 69850"/>
                <a:gd name="connsiteX3" fmla="*/ 474126 w 474126"/>
                <a:gd name="connsiteY3" fmla="*/ 0 h 69850"/>
                <a:gd name="connsiteX4" fmla="*/ 404276 w 474126"/>
                <a:gd name="connsiteY4" fmla="*/ 69850 h 6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4126" h="69850">
                  <a:moveTo>
                    <a:pt x="404276" y="69850"/>
                  </a:moveTo>
                  <a:lnTo>
                    <a:pt x="69850" y="69850"/>
                  </a:lnTo>
                  <a:lnTo>
                    <a:pt x="0" y="0"/>
                  </a:lnTo>
                  <a:lnTo>
                    <a:pt x="474126" y="0"/>
                  </a:lnTo>
                  <a:lnTo>
                    <a:pt x="404276" y="69850"/>
                  </a:lnTo>
                  <a:close/>
                </a:path>
              </a:pathLst>
            </a:custGeom>
            <a:solidFill>
              <a:srgbClr val="01E2BC"/>
            </a:solidFill>
            <a:ln w="3175">
              <a:noFill/>
            </a:ln>
            <a:effectLst>
              <a:innerShdw blurRad="25400">
                <a:schemeClr val="bg1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9A404BEA-AE45-4955-BE34-6E8979A2FE71}"/>
                </a:ext>
              </a:extLst>
            </p:cNvPr>
            <p:cNvGrpSpPr/>
            <p:nvPr/>
          </p:nvGrpSpPr>
          <p:grpSpPr>
            <a:xfrm>
              <a:off x="1631394" y="5381691"/>
              <a:ext cx="707830" cy="0"/>
              <a:chOff x="1631394" y="5381691"/>
              <a:chExt cx="707830" cy="0"/>
            </a:xfrm>
          </p:grpSpPr>
          <p:cxnSp>
            <p:nvCxnSpPr>
              <p:cNvPr id="54" name="直接连接符 53">
                <a:extLst>
                  <a:ext uri="{FF2B5EF4-FFF2-40B4-BE49-F238E27FC236}">
                    <a16:creationId xmlns:a16="http://schemas.microsoft.com/office/drawing/2014/main" id="{8B5C9942-2CB3-459E-BCC7-AF0ECEC799F3}"/>
                  </a:ext>
                </a:extLst>
              </p:cNvPr>
              <p:cNvCxnSpPr/>
              <p:nvPr/>
            </p:nvCxnSpPr>
            <p:spPr>
              <a:xfrm>
                <a:off x="1631394" y="5381691"/>
                <a:ext cx="707830" cy="0"/>
              </a:xfrm>
              <a:prstGeom prst="line">
                <a:avLst/>
              </a:prstGeom>
              <a:noFill/>
              <a:ln w="6350">
                <a:solidFill>
                  <a:srgbClr val="01E2BC">
                    <a:alpha val="5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55" name="直接连接符 54">
                <a:extLst>
                  <a:ext uri="{FF2B5EF4-FFF2-40B4-BE49-F238E27FC236}">
                    <a16:creationId xmlns:a16="http://schemas.microsoft.com/office/drawing/2014/main" id="{2EF3BFD5-C7DB-403B-A875-BBC5029FAF4A}"/>
                  </a:ext>
                </a:extLst>
              </p:cNvPr>
              <p:cNvCxnSpPr/>
              <p:nvPr/>
            </p:nvCxnSpPr>
            <p:spPr>
              <a:xfrm>
                <a:off x="2246738" y="5381691"/>
                <a:ext cx="92485" cy="0"/>
              </a:xfrm>
              <a:prstGeom prst="line">
                <a:avLst/>
              </a:prstGeom>
              <a:noFill/>
              <a:ln w="28575">
                <a:solidFill>
                  <a:srgbClr val="01E2B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sp>
        <p:nvSpPr>
          <p:cNvPr id="60" name="文本框 59">
            <a:extLst>
              <a:ext uri="{FF2B5EF4-FFF2-40B4-BE49-F238E27FC236}">
                <a16:creationId xmlns:a16="http://schemas.microsoft.com/office/drawing/2014/main" id="{6C6B6203-1EEC-4EB6-9D3E-E5084401527A}"/>
              </a:ext>
            </a:extLst>
          </p:cNvPr>
          <p:cNvSpPr txBox="1"/>
          <p:nvPr/>
        </p:nvSpPr>
        <p:spPr>
          <a:xfrm>
            <a:off x="4041786" y="3978795"/>
            <a:ext cx="4232275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Source Han Serif SC" panose="02020400000000000000" pitchFamily="18" charset="-122"/>
              </a:rPr>
              <a:t>姓         名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7BE24EE3-1B4A-426E-8D94-1F4201ABD132}"/>
              </a:ext>
            </a:extLst>
          </p:cNvPr>
          <p:cNvSpPr txBox="1"/>
          <p:nvPr/>
        </p:nvSpPr>
        <p:spPr>
          <a:xfrm>
            <a:off x="4030740" y="4483434"/>
            <a:ext cx="4232275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Source Han Serif SC" panose="02020400000000000000" pitchFamily="18" charset="-122"/>
              </a:rPr>
              <a:t>职   务</a:t>
            </a: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Source Han Serif SC" panose="02020400000000000000" pitchFamily="18" charset="-122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A7A549D4-10C3-4806-B44D-7F4B733BDE0B}"/>
              </a:ext>
            </a:extLst>
          </p:cNvPr>
          <p:cNvSpPr txBox="1"/>
          <p:nvPr/>
        </p:nvSpPr>
        <p:spPr>
          <a:xfrm>
            <a:off x="7935626" y="3933025"/>
            <a:ext cx="4232275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Source Han Serif SC" panose="02020400000000000000" pitchFamily="18" charset="-122"/>
              </a:rPr>
              <a:t>姓         名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A3FC6B58-6459-4752-ACE7-E95D1259F7F7}"/>
              </a:ext>
            </a:extLst>
          </p:cNvPr>
          <p:cNvSpPr txBox="1"/>
          <p:nvPr/>
        </p:nvSpPr>
        <p:spPr>
          <a:xfrm>
            <a:off x="7924580" y="4437664"/>
            <a:ext cx="4232275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Source Han Serif SC" panose="02020400000000000000" pitchFamily="18" charset="-122"/>
              </a:rPr>
              <a:t>职   务</a:t>
            </a: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Source Han Serif SC" panose="02020400000000000000" pitchFamily="18" charset="-122"/>
            </a:endParaRPr>
          </a:p>
        </p:txBody>
      </p:sp>
      <p:sp>
        <p:nvSpPr>
          <p:cNvPr id="64" name="TextBox 71">
            <a:extLst>
              <a:ext uri="{FF2B5EF4-FFF2-40B4-BE49-F238E27FC236}">
                <a16:creationId xmlns:a16="http://schemas.microsoft.com/office/drawing/2014/main" id="{C0814CD1-3264-424F-89CF-4244E7B0914B}"/>
              </a:ext>
            </a:extLst>
          </p:cNvPr>
          <p:cNvSpPr txBox="1"/>
          <p:nvPr/>
        </p:nvSpPr>
        <p:spPr>
          <a:xfrm>
            <a:off x="8482534" y="4895238"/>
            <a:ext cx="3402256" cy="10461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60000"/>
              </a:lnSpc>
            </a:pPr>
            <a:r>
              <a:rPr lang="zh-CN" altLang="en-US" sz="1000" b="1" dirty="0">
                <a:solidFill>
                  <a:schemeClr val="bg1"/>
                </a:solidFill>
                <a:latin typeface="思源宋体" panose="02020700000000000000" charset="-122"/>
                <a:ea typeface="思源宋体" panose="02020700000000000000" charset="-122"/>
                <a:cs typeface="思源宋体" panose="02020700000000000000" charset="-122"/>
                <a:sym typeface="+mn-ea"/>
              </a:rPr>
              <a:t>成员专业能力：</a:t>
            </a:r>
            <a:endParaRPr lang="zh-CN" altLang="en-US" sz="1000" b="1" dirty="0">
              <a:solidFill>
                <a:schemeClr val="bg1"/>
              </a:solidFill>
              <a:latin typeface="思源宋体" panose="02020700000000000000" charset="-122"/>
              <a:ea typeface="思源宋体" panose="02020700000000000000" charset="-122"/>
              <a:cs typeface="思源宋体" panose="02020700000000000000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1000" b="1" dirty="0">
                <a:solidFill>
                  <a:schemeClr val="bg1"/>
                </a:solidFill>
                <a:latin typeface="思源宋体" panose="02020700000000000000" charset="-122"/>
                <a:ea typeface="思源宋体" panose="02020700000000000000" charset="-122"/>
                <a:cs typeface="思源宋体" panose="02020700000000000000" charset="-122"/>
                <a:sym typeface="+mn-ea"/>
              </a:rPr>
              <a:t>曾获项目相关奖项：</a:t>
            </a:r>
            <a:endParaRPr lang="zh-CN" altLang="en-US" sz="1000" b="1" dirty="0">
              <a:solidFill>
                <a:schemeClr val="bg1"/>
              </a:solidFill>
              <a:latin typeface="思源宋体" panose="02020700000000000000" charset="-122"/>
              <a:ea typeface="思源宋体" panose="02020700000000000000" charset="-122"/>
              <a:cs typeface="思源宋体" panose="02020700000000000000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1000" b="1" dirty="0">
                <a:solidFill>
                  <a:schemeClr val="bg1"/>
                </a:solidFill>
                <a:latin typeface="思源宋体" panose="02020700000000000000" charset="-122"/>
                <a:ea typeface="思源宋体" panose="02020700000000000000" charset="-122"/>
                <a:cs typeface="思源宋体" panose="02020700000000000000" charset="-122"/>
                <a:sym typeface="+mn-ea"/>
              </a:rPr>
              <a:t>项目相关论文</a:t>
            </a:r>
            <a:r>
              <a:rPr lang="en-US" altLang="zh-CN" sz="1000" b="1" dirty="0">
                <a:solidFill>
                  <a:schemeClr val="bg1"/>
                </a:solidFill>
                <a:latin typeface="思源宋体" panose="02020700000000000000" charset="-122"/>
                <a:ea typeface="思源宋体" panose="02020700000000000000" charset="-122"/>
                <a:cs typeface="思源宋体" panose="02020700000000000000" charset="-122"/>
                <a:sym typeface="+mn-ea"/>
              </a:rPr>
              <a:t>/</a:t>
            </a:r>
            <a:r>
              <a:rPr lang="zh-CN" altLang="en-US" sz="1000" b="1" dirty="0">
                <a:solidFill>
                  <a:schemeClr val="bg1"/>
                </a:solidFill>
                <a:latin typeface="思源宋体" panose="02020700000000000000" charset="-122"/>
                <a:ea typeface="思源宋体" panose="02020700000000000000" charset="-122"/>
                <a:cs typeface="思源宋体" panose="02020700000000000000" charset="-122"/>
                <a:sym typeface="+mn-ea"/>
              </a:rPr>
              <a:t>证书：</a:t>
            </a:r>
            <a:endParaRPr lang="zh-CN" altLang="en-US" sz="1000" b="1" dirty="0">
              <a:solidFill>
                <a:schemeClr val="bg1"/>
              </a:solidFill>
              <a:latin typeface="思源宋体" panose="02020700000000000000" charset="-122"/>
              <a:ea typeface="思源宋体" panose="02020700000000000000" charset="-122"/>
              <a:cs typeface="思源宋体" panose="02020700000000000000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1000" b="1" dirty="0">
                <a:solidFill>
                  <a:schemeClr val="bg1"/>
                </a:solidFill>
                <a:latin typeface="思源宋体" panose="02020700000000000000" charset="-122"/>
                <a:ea typeface="思源宋体" panose="02020700000000000000" charset="-122"/>
                <a:cs typeface="思源宋体" panose="02020700000000000000" charset="-122"/>
                <a:sym typeface="+mn-ea"/>
              </a:rPr>
              <a:t>项目相关行业经历：</a:t>
            </a:r>
            <a:endParaRPr lang="zh-CN" altLang="en-US" sz="1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思源宋体" panose="02020700000000000000" charset="-122"/>
            </a:endParaRPr>
          </a:p>
        </p:txBody>
      </p:sp>
      <p:sp>
        <p:nvSpPr>
          <p:cNvPr id="65" name="Freeform 192">
            <a:extLst>
              <a:ext uri="{FF2B5EF4-FFF2-40B4-BE49-F238E27FC236}">
                <a16:creationId xmlns:a16="http://schemas.microsoft.com/office/drawing/2014/main" id="{D46E8193-E0D1-4F05-AE14-4D7D04EBB7E7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5117312" y="1506364"/>
            <a:ext cx="2073275" cy="4899025"/>
          </a:xfrm>
          <a:custGeom>
            <a:avLst/>
            <a:gdLst>
              <a:gd name="T0" fmla="*/ 625 w 693"/>
              <a:gd name="T1" fmla="*/ 1522 h 1641"/>
              <a:gd name="T2" fmla="*/ 520 w 693"/>
              <a:gd name="T3" fmla="*/ 985 h 1641"/>
              <a:gd name="T4" fmla="*/ 498 w 693"/>
              <a:gd name="T5" fmla="*/ 789 h 1641"/>
              <a:gd name="T6" fmla="*/ 532 w 693"/>
              <a:gd name="T7" fmla="*/ 760 h 1641"/>
              <a:gd name="T8" fmla="*/ 571 w 693"/>
              <a:gd name="T9" fmla="*/ 506 h 1641"/>
              <a:gd name="T10" fmla="*/ 505 w 693"/>
              <a:gd name="T11" fmla="*/ 282 h 1641"/>
              <a:gd name="T12" fmla="*/ 394 w 693"/>
              <a:gd name="T13" fmla="*/ 243 h 1641"/>
              <a:gd name="T14" fmla="*/ 344 w 693"/>
              <a:gd name="T15" fmla="*/ 214 h 1641"/>
              <a:gd name="T16" fmla="*/ 341 w 693"/>
              <a:gd name="T17" fmla="*/ 204 h 1641"/>
              <a:gd name="T18" fmla="*/ 354 w 693"/>
              <a:gd name="T19" fmla="*/ 65 h 1641"/>
              <a:gd name="T20" fmla="*/ 313 w 693"/>
              <a:gd name="T21" fmla="*/ 0 h 1641"/>
              <a:gd name="T22" fmla="*/ 228 w 693"/>
              <a:gd name="T23" fmla="*/ 24 h 1641"/>
              <a:gd name="T24" fmla="*/ 214 w 693"/>
              <a:gd name="T25" fmla="*/ 121 h 1641"/>
              <a:gd name="T26" fmla="*/ 240 w 693"/>
              <a:gd name="T27" fmla="*/ 200 h 1641"/>
              <a:gd name="T28" fmla="*/ 240 w 693"/>
              <a:gd name="T29" fmla="*/ 215 h 1641"/>
              <a:gd name="T30" fmla="*/ 147 w 693"/>
              <a:gd name="T31" fmla="*/ 272 h 1641"/>
              <a:gd name="T32" fmla="*/ 22 w 693"/>
              <a:gd name="T33" fmla="*/ 531 h 1641"/>
              <a:gd name="T34" fmla="*/ 113 w 693"/>
              <a:gd name="T35" fmla="*/ 777 h 1641"/>
              <a:gd name="T36" fmla="*/ 143 w 693"/>
              <a:gd name="T37" fmla="*/ 802 h 1641"/>
              <a:gd name="T38" fmla="*/ 220 w 693"/>
              <a:gd name="T39" fmla="*/ 1183 h 1641"/>
              <a:gd name="T40" fmla="*/ 267 w 693"/>
              <a:gd name="T41" fmla="*/ 1470 h 1641"/>
              <a:gd name="T42" fmla="*/ 231 w 693"/>
              <a:gd name="T43" fmla="*/ 1602 h 1641"/>
              <a:gd name="T44" fmla="*/ 343 w 693"/>
              <a:gd name="T45" fmla="*/ 1595 h 1641"/>
              <a:gd name="T46" fmla="*/ 351 w 693"/>
              <a:gd name="T47" fmla="*/ 1504 h 1641"/>
              <a:gd name="T48" fmla="*/ 342 w 693"/>
              <a:gd name="T49" fmla="*/ 1327 h 1641"/>
              <a:gd name="T50" fmla="*/ 334 w 693"/>
              <a:gd name="T51" fmla="*/ 1168 h 1641"/>
              <a:gd name="T52" fmla="*/ 372 w 693"/>
              <a:gd name="T53" fmla="*/ 991 h 1641"/>
              <a:gd name="T54" fmla="*/ 495 w 693"/>
              <a:gd name="T55" fmla="*/ 1455 h 1641"/>
              <a:gd name="T56" fmla="*/ 553 w 693"/>
              <a:gd name="T57" fmla="*/ 1595 h 1641"/>
              <a:gd name="T58" fmla="*/ 693 w 693"/>
              <a:gd name="T59" fmla="*/ 1628 h 1641"/>
              <a:gd name="T60" fmla="*/ 115 w 693"/>
              <a:gd name="T61" fmla="*/ 608 h 1641"/>
              <a:gd name="T62" fmla="*/ 125 w 693"/>
              <a:gd name="T63" fmla="*/ 524 h 1641"/>
              <a:gd name="T64" fmla="*/ 395 w 693"/>
              <a:gd name="T65" fmla="*/ 690 h 1641"/>
              <a:gd name="T66" fmla="*/ 314 w 693"/>
              <a:gd name="T67" fmla="*/ 307 h 1641"/>
              <a:gd name="T68" fmla="*/ 280 w 693"/>
              <a:gd name="T69" fmla="*/ 291 h 1641"/>
              <a:gd name="T70" fmla="*/ 295 w 693"/>
              <a:gd name="T71" fmla="*/ 485 h 1641"/>
              <a:gd name="T72" fmla="*/ 274 w 693"/>
              <a:gd name="T73" fmla="*/ 687 h 1641"/>
              <a:gd name="T74" fmla="*/ 235 w 693"/>
              <a:gd name="T75" fmla="*/ 542 h 1641"/>
              <a:gd name="T76" fmla="*/ 248 w 693"/>
              <a:gd name="T77" fmla="*/ 225 h 1641"/>
              <a:gd name="T78" fmla="*/ 334 w 693"/>
              <a:gd name="T79" fmla="*/ 227 h 1641"/>
              <a:gd name="T80" fmla="*/ 381 w 693"/>
              <a:gd name="T81" fmla="*/ 413 h 1641"/>
              <a:gd name="T82" fmla="*/ 411 w 693"/>
              <a:gd name="T83" fmla="*/ 689 h 1641"/>
              <a:gd name="T84" fmla="*/ 473 w 693"/>
              <a:gd name="T85" fmla="*/ 485 h 1641"/>
              <a:gd name="T86" fmla="*/ 501 w 693"/>
              <a:gd name="T87" fmla="*/ 576 h 16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93" h="1641">
                <a:moveTo>
                  <a:pt x="669" y="1590"/>
                </a:moveTo>
                <a:cubicBezTo>
                  <a:pt x="650" y="1579"/>
                  <a:pt x="636" y="1550"/>
                  <a:pt x="629" y="1542"/>
                </a:cubicBezTo>
                <a:cubicBezTo>
                  <a:pt x="622" y="1535"/>
                  <a:pt x="631" y="1537"/>
                  <a:pt x="625" y="1522"/>
                </a:cubicBezTo>
                <a:cubicBezTo>
                  <a:pt x="619" y="1507"/>
                  <a:pt x="600" y="1419"/>
                  <a:pt x="597" y="1391"/>
                </a:cubicBezTo>
                <a:cubicBezTo>
                  <a:pt x="593" y="1362"/>
                  <a:pt x="595" y="1265"/>
                  <a:pt x="582" y="1219"/>
                </a:cubicBezTo>
                <a:cubicBezTo>
                  <a:pt x="568" y="1173"/>
                  <a:pt x="526" y="1025"/>
                  <a:pt x="520" y="985"/>
                </a:cubicBezTo>
                <a:cubicBezTo>
                  <a:pt x="514" y="944"/>
                  <a:pt x="505" y="903"/>
                  <a:pt x="505" y="881"/>
                </a:cubicBezTo>
                <a:cubicBezTo>
                  <a:pt x="505" y="858"/>
                  <a:pt x="503" y="843"/>
                  <a:pt x="496" y="827"/>
                </a:cubicBezTo>
                <a:cubicBezTo>
                  <a:pt x="490" y="811"/>
                  <a:pt x="498" y="789"/>
                  <a:pt x="498" y="789"/>
                </a:cubicBezTo>
                <a:cubicBezTo>
                  <a:pt x="498" y="789"/>
                  <a:pt x="514" y="801"/>
                  <a:pt x="524" y="810"/>
                </a:cubicBezTo>
                <a:cubicBezTo>
                  <a:pt x="534" y="819"/>
                  <a:pt x="534" y="805"/>
                  <a:pt x="529" y="785"/>
                </a:cubicBezTo>
                <a:cubicBezTo>
                  <a:pt x="524" y="765"/>
                  <a:pt x="527" y="754"/>
                  <a:pt x="532" y="760"/>
                </a:cubicBezTo>
                <a:cubicBezTo>
                  <a:pt x="537" y="767"/>
                  <a:pt x="541" y="728"/>
                  <a:pt x="553" y="705"/>
                </a:cubicBezTo>
                <a:cubicBezTo>
                  <a:pt x="566" y="681"/>
                  <a:pt x="593" y="633"/>
                  <a:pt x="587" y="606"/>
                </a:cubicBezTo>
                <a:cubicBezTo>
                  <a:pt x="581" y="578"/>
                  <a:pt x="578" y="530"/>
                  <a:pt x="571" y="506"/>
                </a:cubicBezTo>
                <a:cubicBezTo>
                  <a:pt x="563" y="483"/>
                  <a:pt x="556" y="441"/>
                  <a:pt x="547" y="415"/>
                </a:cubicBezTo>
                <a:cubicBezTo>
                  <a:pt x="538" y="389"/>
                  <a:pt x="540" y="376"/>
                  <a:pt x="529" y="350"/>
                </a:cubicBezTo>
                <a:cubicBezTo>
                  <a:pt x="517" y="324"/>
                  <a:pt x="505" y="295"/>
                  <a:pt x="505" y="282"/>
                </a:cubicBezTo>
                <a:cubicBezTo>
                  <a:pt x="505" y="275"/>
                  <a:pt x="502" y="269"/>
                  <a:pt x="491" y="265"/>
                </a:cubicBezTo>
                <a:cubicBezTo>
                  <a:pt x="483" y="261"/>
                  <a:pt x="469" y="258"/>
                  <a:pt x="449" y="255"/>
                </a:cubicBezTo>
                <a:cubicBezTo>
                  <a:pt x="428" y="252"/>
                  <a:pt x="409" y="248"/>
                  <a:pt x="394" y="243"/>
                </a:cubicBezTo>
                <a:cubicBezTo>
                  <a:pt x="393" y="243"/>
                  <a:pt x="392" y="242"/>
                  <a:pt x="391" y="242"/>
                </a:cubicBezTo>
                <a:cubicBezTo>
                  <a:pt x="391" y="242"/>
                  <a:pt x="390" y="242"/>
                  <a:pt x="390" y="242"/>
                </a:cubicBezTo>
                <a:cubicBezTo>
                  <a:pt x="370" y="235"/>
                  <a:pt x="344" y="214"/>
                  <a:pt x="344" y="214"/>
                </a:cubicBezTo>
                <a:cubicBezTo>
                  <a:pt x="336" y="225"/>
                  <a:pt x="336" y="225"/>
                  <a:pt x="336" y="225"/>
                </a:cubicBezTo>
                <a:cubicBezTo>
                  <a:pt x="339" y="221"/>
                  <a:pt x="341" y="218"/>
                  <a:pt x="344" y="214"/>
                </a:cubicBezTo>
                <a:cubicBezTo>
                  <a:pt x="341" y="211"/>
                  <a:pt x="336" y="204"/>
                  <a:pt x="341" y="204"/>
                </a:cubicBezTo>
                <a:cubicBezTo>
                  <a:pt x="352" y="203"/>
                  <a:pt x="354" y="159"/>
                  <a:pt x="360" y="146"/>
                </a:cubicBezTo>
                <a:cubicBezTo>
                  <a:pt x="366" y="133"/>
                  <a:pt x="364" y="124"/>
                  <a:pt x="360" y="112"/>
                </a:cubicBezTo>
                <a:cubicBezTo>
                  <a:pt x="356" y="101"/>
                  <a:pt x="364" y="84"/>
                  <a:pt x="354" y="65"/>
                </a:cubicBezTo>
                <a:cubicBezTo>
                  <a:pt x="344" y="47"/>
                  <a:pt x="358" y="24"/>
                  <a:pt x="344" y="22"/>
                </a:cubicBezTo>
                <a:cubicBezTo>
                  <a:pt x="330" y="20"/>
                  <a:pt x="335" y="3"/>
                  <a:pt x="322" y="3"/>
                </a:cubicBezTo>
                <a:cubicBezTo>
                  <a:pt x="318" y="3"/>
                  <a:pt x="315" y="2"/>
                  <a:pt x="313" y="0"/>
                </a:cubicBezTo>
                <a:cubicBezTo>
                  <a:pt x="302" y="21"/>
                  <a:pt x="285" y="14"/>
                  <a:pt x="285" y="14"/>
                </a:cubicBezTo>
                <a:cubicBezTo>
                  <a:pt x="259" y="8"/>
                  <a:pt x="242" y="14"/>
                  <a:pt x="230" y="23"/>
                </a:cubicBezTo>
                <a:cubicBezTo>
                  <a:pt x="230" y="23"/>
                  <a:pt x="229" y="24"/>
                  <a:pt x="228" y="24"/>
                </a:cubicBezTo>
                <a:cubicBezTo>
                  <a:pt x="213" y="38"/>
                  <a:pt x="208" y="57"/>
                  <a:pt x="208" y="58"/>
                </a:cubicBezTo>
                <a:cubicBezTo>
                  <a:pt x="207" y="65"/>
                  <a:pt x="206" y="72"/>
                  <a:pt x="206" y="77"/>
                </a:cubicBezTo>
                <a:cubicBezTo>
                  <a:pt x="208" y="95"/>
                  <a:pt x="213" y="113"/>
                  <a:pt x="214" y="121"/>
                </a:cubicBezTo>
                <a:cubicBezTo>
                  <a:pt x="215" y="128"/>
                  <a:pt x="219" y="158"/>
                  <a:pt x="225" y="158"/>
                </a:cubicBezTo>
                <a:cubicBezTo>
                  <a:pt x="231" y="158"/>
                  <a:pt x="233" y="159"/>
                  <a:pt x="233" y="159"/>
                </a:cubicBezTo>
                <a:cubicBezTo>
                  <a:pt x="233" y="159"/>
                  <a:pt x="240" y="182"/>
                  <a:pt x="240" y="200"/>
                </a:cubicBezTo>
                <a:cubicBezTo>
                  <a:pt x="240" y="208"/>
                  <a:pt x="240" y="212"/>
                  <a:pt x="240" y="215"/>
                </a:cubicBezTo>
                <a:cubicBezTo>
                  <a:pt x="240" y="215"/>
                  <a:pt x="240" y="215"/>
                  <a:pt x="240" y="215"/>
                </a:cubicBezTo>
                <a:cubicBezTo>
                  <a:pt x="240" y="215"/>
                  <a:pt x="240" y="215"/>
                  <a:pt x="240" y="215"/>
                </a:cubicBezTo>
                <a:cubicBezTo>
                  <a:pt x="240" y="215"/>
                  <a:pt x="240" y="215"/>
                  <a:pt x="240" y="215"/>
                </a:cubicBezTo>
                <a:cubicBezTo>
                  <a:pt x="240" y="215"/>
                  <a:pt x="224" y="238"/>
                  <a:pt x="206" y="246"/>
                </a:cubicBezTo>
                <a:cubicBezTo>
                  <a:pt x="188" y="255"/>
                  <a:pt x="162" y="268"/>
                  <a:pt x="147" y="272"/>
                </a:cubicBezTo>
                <a:cubicBezTo>
                  <a:pt x="136" y="275"/>
                  <a:pt x="124" y="279"/>
                  <a:pt x="115" y="285"/>
                </a:cubicBezTo>
                <a:cubicBezTo>
                  <a:pt x="103" y="293"/>
                  <a:pt x="93" y="305"/>
                  <a:pt x="89" y="326"/>
                </a:cubicBezTo>
                <a:cubicBezTo>
                  <a:pt x="82" y="365"/>
                  <a:pt x="42" y="495"/>
                  <a:pt x="22" y="531"/>
                </a:cubicBezTo>
                <a:cubicBezTo>
                  <a:pt x="3" y="567"/>
                  <a:pt x="0" y="616"/>
                  <a:pt x="20" y="646"/>
                </a:cubicBezTo>
                <a:cubicBezTo>
                  <a:pt x="39" y="676"/>
                  <a:pt x="86" y="750"/>
                  <a:pt x="93" y="760"/>
                </a:cubicBezTo>
                <a:cubicBezTo>
                  <a:pt x="100" y="770"/>
                  <a:pt x="102" y="778"/>
                  <a:pt x="113" y="777"/>
                </a:cubicBezTo>
                <a:cubicBezTo>
                  <a:pt x="113" y="777"/>
                  <a:pt x="114" y="776"/>
                  <a:pt x="115" y="776"/>
                </a:cubicBezTo>
                <a:cubicBezTo>
                  <a:pt x="124" y="776"/>
                  <a:pt x="130" y="777"/>
                  <a:pt x="130" y="777"/>
                </a:cubicBezTo>
                <a:cubicBezTo>
                  <a:pt x="130" y="777"/>
                  <a:pt x="135" y="796"/>
                  <a:pt x="143" y="802"/>
                </a:cubicBezTo>
                <a:cubicBezTo>
                  <a:pt x="151" y="808"/>
                  <a:pt x="161" y="828"/>
                  <a:pt x="163" y="821"/>
                </a:cubicBezTo>
                <a:cubicBezTo>
                  <a:pt x="166" y="814"/>
                  <a:pt x="173" y="872"/>
                  <a:pt x="180" y="903"/>
                </a:cubicBezTo>
                <a:cubicBezTo>
                  <a:pt x="187" y="934"/>
                  <a:pt x="220" y="1152"/>
                  <a:pt x="220" y="1183"/>
                </a:cubicBezTo>
                <a:cubicBezTo>
                  <a:pt x="220" y="1214"/>
                  <a:pt x="232" y="1246"/>
                  <a:pt x="231" y="1268"/>
                </a:cubicBezTo>
                <a:cubicBezTo>
                  <a:pt x="230" y="1291"/>
                  <a:pt x="235" y="1349"/>
                  <a:pt x="236" y="1381"/>
                </a:cubicBezTo>
                <a:cubicBezTo>
                  <a:pt x="237" y="1413"/>
                  <a:pt x="267" y="1447"/>
                  <a:pt x="267" y="1470"/>
                </a:cubicBezTo>
                <a:cubicBezTo>
                  <a:pt x="267" y="1494"/>
                  <a:pt x="260" y="1505"/>
                  <a:pt x="263" y="1519"/>
                </a:cubicBezTo>
                <a:cubicBezTo>
                  <a:pt x="267" y="1532"/>
                  <a:pt x="266" y="1542"/>
                  <a:pt x="251" y="1558"/>
                </a:cubicBezTo>
                <a:cubicBezTo>
                  <a:pt x="236" y="1574"/>
                  <a:pt x="230" y="1589"/>
                  <a:pt x="231" y="1602"/>
                </a:cubicBezTo>
                <a:cubicBezTo>
                  <a:pt x="232" y="1614"/>
                  <a:pt x="236" y="1619"/>
                  <a:pt x="266" y="1620"/>
                </a:cubicBezTo>
                <a:cubicBezTo>
                  <a:pt x="296" y="1621"/>
                  <a:pt x="324" y="1613"/>
                  <a:pt x="324" y="1605"/>
                </a:cubicBezTo>
                <a:cubicBezTo>
                  <a:pt x="324" y="1598"/>
                  <a:pt x="334" y="1595"/>
                  <a:pt x="343" y="1595"/>
                </a:cubicBezTo>
                <a:cubicBezTo>
                  <a:pt x="351" y="1595"/>
                  <a:pt x="350" y="1587"/>
                  <a:pt x="346" y="1569"/>
                </a:cubicBezTo>
                <a:cubicBezTo>
                  <a:pt x="343" y="1552"/>
                  <a:pt x="330" y="1528"/>
                  <a:pt x="338" y="1531"/>
                </a:cubicBezTo>
                <a:cubicBezTo>
                  <a:pt x="345" y="1533"/>
                  <a:pt x="351" y="1528"/>
                  <a:pt x="351" y="1504"/>
                </a:cubicBezTo>
                <a:cubicBezTo>
                  <a:pt x="351" y="1479"/>
                  <a:pt x="355" y="1471"/>
                  <a:pt x="344" y="1457"/>
                </a:cubicBezTo>
                <a:cubicBezTo>
                  <a:pt x="333" y="1442"/>
                  <a:pt x="335" y="1415"/>
                  <a:pt x="338" y="1392"/>
                </a:cubicBezTo>
                <a:cubicBezTo>
                  <a:pt x="340" y="1370"/>
                  <a:pt x="348" y="1354"/>
                  <a:pt x="342" y="1327"/>
                </a:cubicBezTo>
                <a:cubicBezTo>
                  <a:pt x="335" y="1299"/>
                  <a:pt x="334" y="1266"/>
                  <a:pt x="338" y="1252"/>
                </a:cubicBezTo>
                <a:cubicBezTo>
                  <a:pt x="342" y="1239"/>
                  <a:pt x="339" y="1222"/>
                  <a:pt x="329" y="1211"/>
                </a:cubicBezTo>
                <a:cubicBezTo>
                  <a:pt x="319" y="1200"/>
                  <a:pt x="334" y="1180"/>
                  <a:pt x="334" y="1168"/>
                </a:cubicBezTo>
                <a:cubicBezTo>
                  <a:pt x="334" y="1156"/>
                  <a:pt x="330" y="1104"/>
                  <a:pt x="337" y="1052"/>
                </a:cubicBezTo>
                <a:cubicBezTo>
                  <a:pt x="343" y="999"/>
                  <a:pt x="344" y="960"/>
                  <a:pt x="345" y="946"/>
                </a:cubicBezTo>
                <a:cubicBezTo>
                  <a:pt x="346" y="933"/>
                  <a:pt x="354" y="939"/>
                  <a:pt x="372" y="991"/>
                </a:cubicBezTo>
                <a:cubicBezTo>
                  <a:pt x="391" y="1043"/>
                  <a:pt x="438" y="1205"/>
                  <a:pt x="447" y="1241"/>
                </a:cubicBezTo>
                <a:cubicBezTo>
                  <a:pt x="454" y="1272"/>
                  <a:pt x="480" y="1385"/>
                  <a:pt x="491" y="1436"/>
                </a:cubicBezTo>
                <a:cubicBezTo>
                  <a:pt x="493" y="1444"/>
                  <a:pt x="494" y="1451"/>
                  <a:pt x="495" y="1455"/>
                </a:cubicBezTo>
                <a:cubicBezTo>
                  <a:pt x="501" y="1486"/>
                  <a:pt x="509" y="1548"/>
                  <a:pt x="517" y="1548"/>
                </a:cubicBezTo>
                <a:cubicBezTo>
                  <a:pt x="526" y="1548"/>
                  <a:pt x="524" y="1554"/>
                  <a:pt x="525" y="1572"/>
                </a:cubicBezTo>
                <a:cubicBezTo>
                  <a:pt x="526" y="1589"/>
                  <a:pt x="543" y="1592"/>
                  <a:pt x="553" y="1595"/>
                </a:cubicBezTo>
                <a:cubicBezTo>
                  <a:pt x="563" y="1599"/>
                  <a:pt x="566" y="1589"/>
                  <a:pt x="566" y="1589"/>
                </a:cubicBezTo>
                <a:cubicBezTo>
                  <a:pt x="566" y="1589"/>
                  <a:pt x="582" y="1623"/>
                  <a:pt x="610" y="1626"/>
                </a:cubicBezTo>
                <a:cubicBezTo>
                  <a:pt x="639" y="1630"/>
                  <a:pt x="693" y="1641"/>
                  <a:pt x="693" y="1628"/>
                </a:cubicBezTo>
                <a:cubicBezTo>
                  <a:pt x="693" y="1614"/>
                  <a:pt x="687" y="1602"/>
                  <a:pt x="669" y="1590"/>
                </a:cubicBezTo>
                <a:close/>
                <a:moveTo>
                  <a:pt x="128" y="644"/>
                </a:moveTo>
                <a:cubicBezTo>
                  <a:pt x="128" y="632"/>
                  <a:pt x="122" y="619"/>
                  <a:pt x="115" y="608"/>
                </a:cubicBezTo>
                <a:cubicBezTo>
                  <a:pt x="105" y="594"/>
                  <a:pt x="95" y="582"/>
                  <a:pt x="99" y="575"/>
                </a:cubicBezTo>
                <a:cubicBezTo>
                  <a:pt x="105" y="563"/>
                  <a:pt x="110" y="563"/>
                  <a:pt x="115" y="554"/>
                </a:cubicBezTo>
                <a:cubicBezTo>
                  <a:pt x="118" y="549"/>
                  <a:pt x="121" y="541"/>
                  <a:pt x="125" y="524"/>
                </a:cubicBezTo>
                <a:cubicBezTo>
                  <a:pt x="124" y="559"/>
                  <a:pt x="136" y="611"/>
                  <a:pt x="128" y="644"/>
                </a:cubicBezTo>
                <a:close/>
                <a:moveTo>
                  <a:pt x="411" y="689"/>
                </a:moveTo>
                <a:cubicBezTo>
                  <a:pt x="407" y="690"/>
                  <a:pt x="402" y="690"/>
                  <a:pt x="395" y="690"/>
                </a:cubicBezTo>
                <a:cubicBezTo>
                  <a:pt x="395" y="685"/>
                  <a:pt x="395" y="680"/>
                  <a:pt x="393" y="674"/>
                </a:cubicBezTo>
                <a:cubicBezTo>
                  <a:pt x="389" y="655"/>
                  <a:pt x="367" y="523"/>
                  <a:pt x="351" y="448"/>
                </a:cubicBezTo>
                <a:cubicBezTo>
                  <a:pt x="335" y="373"/>
                  <a:pt x="318" y="317"/>
                  <a:pt x="314" y="307"/>
                </a:cubicBezTo>
                <a:cubicBezTo>
                  <a:pt x="310" y="297"/>
                  <a:pt x="323" y="293"/>
                  <a:pt x="323" y="293"/>
                </a:cubicBezTo>
                <a:cubicBezTo>
                  <a:pt x="299" y="269"/>
                  <a:pt x="299" y="269"/>
                  <a:pt x="299" y="269"/>
                </a:cubicBezTo>
                <a:cubicBezTo>
                  <a:pt x="288" y="274"/>
                  <a:pt x="280" y="291"/>
                  <a:pt x="280" y="291"/>
                </a:cubicBezTo>
                <a:cubicBezTo>
                  <a:pt x="280" y="291"/>
                  <a:pt x="292" y="299"/>
                  <a:pt x="294" y="307"/>
                </a:cubicBezTo>
                <a:cubicBezTo>
                  <a:pt x="296" y="315"/>
                  <a:pt x="292" y="325"/>
                  <a:pt x="286" y="343"/>
                </a:cubicBezTo>
                <a:cubicBezTo>
                  <a:pt x="281" y="362"/>
                  <a:pt x="288" y="443"/>
                  <a:pt x="295" y="485"/>
                </a:cubicBezTo>
                <a:cubicBezTo>
                  <a:pt x="302" y="527"/>
                  <a:pt x="315" y="621"/>
                  <a:pt x="323" y="669"/>
                </a:cubicBezTo>
                <a:cubicBezTo>
                  <a:pt x="324" y="677"/>
                  <a:pt x="326" y="683"/>
                  <a:pt x="327" y="689"/>
                </a:cubicBezTo>
                <a:cubicBezTo>
                  <a:pt x="308" y="688"/>
                  <a:pt x="289" y="687"/>
                  <a:pt x="274" y="687"/>
                </a:cubicBezTo>
                <a:cubicBezTo>
                  <a:pt x="232" y="687"/>
                  <a:pt x="191" y="692"/>
                  <a:pt x="191" y="692"/>
                </a:cubicBezTo>
                <a:cubicBezTo>
                  <a:pt x="191" y="692"/>
                  <a:pt x="199" y="672"/>
                  <a:pt x="212" y="643"/>
                </a:cubicBezTo>
                <a:cubicBezTo>
                  <a:pt x="224" y="615"/>
                  <a:pt x="226" y="589"/>
                  <a:pt x="235" y="542"/>
                </a:cubicBezTo>
                <a:cubicBezTo>
                  <a:pt x="245" y="495"/>
                  <a:pt x="237" y="463"/>
                  <a:pt x="237" y="406"/>
                </a:cubicBezTo>
                <a:cubicBezTo>
                  <a:pt x="237" y="361"/>
                  <a:pt x="234" y="300"/>
                  <a:pt x="231" y="263"/>
                </a:cubicBezTo>
                <a:cubicBezTo>
                  <a:pt x="231" y="257"/>
                  <a:pt x="231" y="235"/>
                  <a:pt x="248" y="225"/>
                </a:cubicBezTo>
                <a:cubicBezTo>
                  <a:pt x="257" y="236"/>
                  <a:pt x="268" y="248"/>
                  <a:pt x="281" y="257"/>
                </a:cubicBezTo>
                <a:cubicBezTo>
                  <a:pt x="304" y="273"/>
                  <a:pt x="306" y="261"/>
                  <a:pt x="320" y="244"/>
                </a:cubicBezTo>
                <a:cubicBezTo>
                  <a:pt x="326" y="237"/>
                  <a:pt x="330" y="232"/>
                  <a:pt x="334" y="227"/>
                </a:cubicBezTo>
                <a:cubicBezTo>
                  <a:pt x="334" y="227"/>
                  <a:pt x="334" y="227"/>
                  <a:pt x="334" y="227"/>
                </a:cubicBezTo>
                <a:cubicBezTo>
                  <a:pt x="353" y="218"/>
                  <a:pt x="370" y="255"/>
                  <a:pt x="370" y="255"/>
                </a:cubicBezTo>
                <a:cubicBezTo>
                  <a:pt x="382" y="288"/>
                  <a:pt x="381" y="349"/>
                  <a:pt x="381" y="413"/>
                </a:cubicBezTo>
                <a:cubicBezTo>
                  <a:pt x="381" y="478"/>
                  <a:pt x="393" y="542"/>
                  <a:pt x="406" y="589"/>
                </a:cubicBezTo>
                <a:cubicBezTo>
                  <a:pt x="418" y="636"/>
                  <a:pt x="437" y="678"/>
                  <a:pt x="437" y="678"/>
                </a:cubicBezTo>
                <a:cubicBezTo>
                  <a:pt x="437" y="678"/>
                  <a:pt x="426" y="684"/>
                  <a:pt x="411" y="689"/>
                </a:cubicBezTo>
                <a:close/>
                <a:moveTo>
                  <a:pt x="491" y="631"/>
                </a:moveTo>
                <a:cubicBezTo>
                  <a:pt x="489" y="627"/>
                  <a:pt x="490" y="600"/>
                  <a:pt x="484" y="579"/>
                </a:cubicBezTo>
                <a:cubicBezTo>
                  <a:pt x="477" y="556"/>
                  <a:pt x="474" y="524"/>
                  <a:pt x="473" y="485"/>
                </a:cubicBezTo>
                <a:cubicBezTo>
                  <a:pt x="473" y="485"/>
                  <a:pt x="482" y="518"/>
                  <a:pt x="491" y="538"/>
                </a:cubicBezTo>
                <a:cubicBezTo>
                  <a:pt x="495" y="547"/>
                  <a:pt x="498" y="553"/>
                  <a:pt x="501" y="553"/>
                </a:cubicBezTo>
                <a:cubicBezTo>
                  <a:pt x="511" y="556"/>
                  <a:pt x="512" y="570"/>
                  <a:pt x="501" y="576"/>
                </a:cubicBezTo>
                <a:cubicBezTo>
                  <a:pt x="490" y="582"/>
                  <a:pt x="498" y="624"/>
                  <a:pt x="493" y="630"/>
                </a:cubicBezTo>
                <a:cubicBezTo>
                  <a:pt x="492" y="631"/>
                  <a:pt x="491" y="631"/>
                  <a:pt x="491" y="63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vert="horz" wrap="square" lIns="121920" tIns="60960" rIns="121920" bIns="60960" numCol="1" anchor="t" anchorCtr="0" compatLnSpc="1"/>
          <a:lstStyle/>
          <a:p>
            <a:endParaRPr lang="id-ID" sz="2400" dirty="0"/>
          </a:p>
        </p:txBody>
      </p: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02364467-E0C4-4352-ACF7-A21F8812ADB9}"/>
              </a:ext>
            </a:extLst>
          </p:cNvPr>
          <p:cNvGrpSpPr/>
          <p:nvPr/>
        </p:nvGrpSpPr>
        <p:grpSpPr>
          <a:xfrm>
            <a:off x="4506695" y="3839903"/>
            <a:ext cx="3451495" cy="2695330"/>
            <a:chOff x="1062782" y="1889522"/>
            <a:chExt cx="6486642" cy="3688556"/>
          </a:xfrm>
        </p:grpSpPr>
        <p:sp>
          <p:nvSpPr>
            <p:cNvPr id="67" name="剪去单角的矩形 3">
              <a:extLst>
                <a:ext uri="{FF2B5EF4-FFF2-40B4-BE49-F238E27FC236}">
                  <a16:creationId xmlns:a16="http://schemas.microsoft.com/office/drawing/2014/main" id="{89536919-7D53-4740-B292-711731F6C75A}"/>
                </a:ext>
              </a:extLst>
            </p:cNvPr>
            <p:cNvSpPr/>
            <p:nvPr/>
          </p:nvSpPr>
          <p:spPr>
            <a:xfrm flipV="1">
              <a:off x="1269363" y="2054813"/>
              <a:ext cx="5917546" cy="3211139"/>
            </a:xfrm>
            <a:prstGeom prst="snip1Rect">
              <a:avLst>
                <a:gd name="adj" fmla="val 6369"/>
              </a:avLst>
            </a:prstGeom>
            <a:gradFill>
              <a:gsLst>
                <a:gs pos="0">
                  <a:srgbClr val="E6DDF9"/>
                </a:gs>
                <a:gs pos="85000">
                  <a:schemeClr val="accent1">
                    <a:lumMod val="30000"/>
                    <a:lumOff val="70000"/>
                    <a:alpha val="40000"/>
                  </a:schemeClr>
                </a:gs>
              </a:gsLst>
              <a:lin ang="5400000" scaled="1"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8" name="任意多边形 7">
              <a:extLst>
                <a:ext uri="{FF2B5EF4-FFF2-40B4-BE49-F238E27FC236}">
                  <a16:creationId xmlns:a16="http://schemas.microsoft.com/office/drawing/2014/main" id="{C7FAC89C-95D4-4773-AAA1-FFC241858BEE}"/>
                </a:ext>
              </a:extLst>
            </p:cNvPr>
            <p:cNvSpPr/>
            <p:nvPr/>
          </p:nvSpPr>
          <p:spPr>
            <a:xfrm rot="5400000">
              <a:off x="828184" y="5025493"/>
              <a:ext cx="550264" cy="81067"/>
            </a:xfrm>
            <a:custGeom>
              <a:avLst/>
              <a:gdLst>
                <a:gd name="connsiteX0" fmla="*/ 404276 w 474126"/>
                <a:gd name="connsiteY0" fmla="*/ 69850 h 69850"/>
                <a:gd name="connsiteX1" fmla="*/ 69850 w 474126"/>
                <a:gd name="connsiteY1" fmla="*/ 69850 h 69850"/>
                <a:gd name="connsiteX2" fmla="*/ 0 w 474126"/>
                <a:gd name="connsiteY2" fmla="*/ 0 h 69850"/>
                <a:gd name="connsiteX3" fmla="*/ 474126 w 474126"/>
                <a:gd name="connsiteY3" fmla="*/ 0 h 69850"/>
                <a:gd name="connsiteX4" fmla="*/ 404276 w 474126"/>
                <a:gd name="connsiteY4" fmla="*/ 69850 h 6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4126" h="69850">
                  <a:moveTo>
                    <a:pt x="404276" y="69850"/>
                  </a:moveTo>
                  <a:lnTo>
                    <a:pt x="69850" y="69850"/>
                  </a:lnTo>
                  <a:lnTo>
                    <a:pt x="0" y="0"/>
                  </a:lnTo>
                  <a:lnTo>
                    <a:pt x="474126" y="0"/>
                  </a:lnTo>
                  <a:lnTo>
                    <a:pt x="404276" y="69850"/>
                  </a:lnTo>
                  <a:close/>
                </a:path>
              </a:pathLst>
            </a:custGeom>
            <a:solidFill>
              <a:srgbClr val="01E2BC"/>
            </a:solidFill>
            <a:ln w="3175">
              <a:noFill/>
            </a:ln>
            <a:effectLst>
              <a:innerShdw blurRad="25400">
                <a:schemeClr val="bg1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9" name="任意多边形 9">
              <a:extLst>
                <a:ext uri="{FF2B5EF4-FFF2-40B4-BE49-F238E27FC236}">
                  <a16:creationId xmlns:a16="http://schemas.microsoft.com/office/drawing/2014/main" id="{D93708BE-601F-45E0-B844-194FED365683}"/>
                </a:ext>
              </a:extLst>
            </p:cNvPr>
            <p:cNvSpPr/>
            <p:nvPr/>
          </p:nvSpPr>
          <p:spPr>
            <a:xfrm>
              <a:off x="1143849" y="5341158"/>
              <a:ext cx="550264" cy="81067"/>
            </a:xfrm>
            <a:custGeom>
              <a:avLst/>
              <a:gdLst>
                <a:gd name="connsiteX0" fmla="*/ 404276 w 474126"/>
                <a:gd name="connsiteY0" fmla="*/ 69850 h 69850"/>
                <a:gd name="connsiteX1" fmla="*/ 69850 w 474126"/>
                <a:gd name="connsiteY1" fmla="*/ 69850 h 69850"/>
                <a:gd name="connsiteX2" fmla="*/ 0 w 474126"/>
                <a:gd name="connsiteY2" fmla="*/ 0 h 69850"/>
                <a:gd name="connsiteX3" fmla="*/ 474126 w 474126"/>
                <a:gd name="connsiteY3" fmla="*/ 0 h 69850"/>
                <a:gd name="connsiteX4" fmla="*/ 404276 w 474126"/>
                <a:gd name="connsiteY4" fmla="*/ 69850 h 6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4126" h="69850">
                  <a:moveTo>
                    <a:pt x="404276" y="69850"/>
                  </a:moveTo>
                  <a:lnTo>
                    <a:pt x="69850" y="69850"/>
                  </a:lnTo>
                  <a:lnTo>
                    <a:pt x="0" y="0"/>
                  </a:lnTo>
                  <a:lnTo>
                    <a:pt x="474126" y="0"/>
                  </a:lnTo>
                  <a:lnTo>
                    <a:pt x="404276" y="69850"/>
                  </a:lnTo>
                  <a:close/>
                </a:path>
              </a:pathLst>
            </a:custGeom>
            <a:solidFill>
              <a:srgbClr val="01E2BC"/>
            </a:solidFill>
            <a:ln w="3175">
              <a:noFill/>
            </a:ln>
            <a:effectLst>
              <a:innerShdw blurRad="25400">
                <a:schemeClr val="bg1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70" name="任意多边形 11">
              <a:extLst>
                <a:ext uri="{FF2B5EF4-FFF2-40B4-BE49-F238E27FC236}">
                  <a16:creationId xmlns:a16="http://schemas.microsoft.com/office/drawing/2014/main" id="{809DA616-DE27-43E9-9CCD-74F5AFED970D}"/>
                </a:ext>
              </a:extLst>
            </p:cNvPr>
            <p:cNvSpPr/>
            <p:nvPr/>
          </p:nvSpPr>
          <p:spPr>
            <a:xfrm rot="16200000" flipV="1">
              <a:off x="828184" y="2205187"/>
              <a:ext cx="550264" cy="81067"/>
            </a:xfrm>
            <a:custGeom>
              <a:avLst/>
              <a:gdLst>
                <a:gd name="connsiteX0" fmla="*/ 404276 w 474126"/>
                <a:gd name="connsiteY0" fmla="*/ 69850 h 69850"/>
                <a:gd name="connsiteX1" fmla="*/ 69850 w 474126"/>
                <a:gd name="connsiteY1" fmla="*/ 69850 h 69850"/>
                <a:gd name="connsiteX2" fmla="*/ 0 w 474126"/>
                <a:gd name="connsiteY2" fmla="*/ 0 h 69850"/>
                <a:gd name="connsiteX3" fmla="*/ 474126 w 474126"/>
                <a:gd name="connsiteY3" fmla="*/ 0 h 69850"/>
                <a:gd name="connsiteX4" fmla="*/ 404276 w 474126"/>
                <a:gd name="connsiteY4" fmla="*/ 69850 h 6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4126" h="69850">
                  <a:moveTo>
                    <a:pt x="404276" y="69850"/>
                  </a:moveTo>
                  <a:lnTo>
                    <a:pt x="69850" y="69850"/>
                  </a:lnTo>
                  <a:lnTo>
                    <a:pt x="0" y="0"/>
                  </a:lnTo>
                  <a:lnTo>
                    <a:pt x="474126" y="0"/>
                  </a:lnTo>
                  <a:lnTo>
                    <a:pt x="404276" y="69850"/>
                  </a:lnTo>
                  <a:close/>
                </a:path>
              </a:pathLst>
            </a:custGeom>
            <a:solidFill>
              <a:srgbClr val="01E2BC"/>
            </a:solidFill>
            <a:ln w="3175">
              <a:noFill/>
            </a:ln>
            <a:effectLst>
              <a:innerShdw blurRad="25400">
                <a:schemeClr val="bg1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71" name="任意多边形 18">
              <a:extLst>
                <a:ext uri="{FF2B5EF4-FFF2-40B4-BE49-F238E27FC236}">
                  <a16:creationId xmlns:a16="http://schemas.microsoft.com/office/drawing/2014/main" id="{6AEF4676-14E9-49DB-B5A8-6E65D874C081}"/>
                </a:ext>
              </a:extLst>
            </p:cNvPr>
            <p:cNvSpPr/>
            <p:nvPr/>
          </p:nvSpPr>
          <p:spPr>
            <a:xfrm>
              <a:off x="1438053" y="1898656"/>
              <a:ext cx="677838" cy="71933"/>
            </a:xfrm>
            <a:custGeom>
              <a:avLst/>
              <a:gdLst>
                <a:gd name="connsiteX0" fmla="*/ 50006 w 521225"/>
                <a:gd name="connsiteY0" fmla="*/ 0 h 50006"/>
                <a:gd name="connsiteX1" fmla="*/ 471219 w 521225"/>
                <a:gd name="connsiteY1" fmla="*/ 0 h 50006"/>
                <a:gd name="connsiteX2" fmla="*/ 521225 w 521225"/>
                <a:gd name="connsiteY2" fmla="*/ 50006 h 50006"/>
                <a:gd name="connsiteX3" fmla="*/ 0 w 521225"/>
                <a:gd name="connsiteY3" fmla="*/ 50006 h 50006"/>
                <a:gd name="connsiteX4" fmla="*/ 50006 w 521225"/>
                <a:gd name="connsiteY4" fmla="*/ 0 h 50006"/>
                <a:gd name="connsiteX0-1" fmla="*/ 0 w 521225"/>
                <a:gd name="connsiteY0-2" fmla="*/ 50006 h 141446"/>
                <a:gd name="connsiteX1-3" fmla="*/ 50006 w 521225"/>
                <a:gd name="connsiteY1-4" fmla="*/ 0 h 141446"/>
                <a:gd name="connsiteX2-5" fmla="*/ 471219 w 521225"/>
                <a:gd name="connsiteY2-6" fmla="*/ 0 h 141446"/>
                <a:gd name="connsiteX3-7" fmla="*/ 521225 w 521225"/>
                <a:gd name="connsiteY3-8" fmla="*/ 50006 h 141446"/>
                <a:gd name="connsiteX4-9" fmla="*/ 91440 w 521225"/>
                <a:gd name="connsiteY4-10" fmla="*/ 141446 h 141446"/>
                <a:gd name="connsiteX0-11" fmla="*/ 0 w 521225"/>
                <a:gd name="connsiteY0-12" fmla="*/ 50006 h 50006"/>
                <a:gd name="connsiteX1-13" fmla="*/ 50006 w 521225"/>
                <a:gd name="connsiteY1-14" fmla="*/ 0 h 50006"/>
                <a:gd name="connsiteX2-15" fmla="*/ 471219 w 521225"/>
                <a:gd name="connsiteY2-16" fmla="*/ 0 h 50006"/>
                <a:gd name="connsiteX3-17" fmla="*/ 521225 w 521225"/>
                <a:gd name="connsiteY3-18" fmla="*/ 50006 h 50006"/>
                <a:gd name="connsiteX0-19" fmla="*/ 0 w 471219"/>
                <a:gd name="connsiteY0-20" fmla="*/ 0 h 50006"/>
                <a:gd name="connsiteX1-21" fmla="*/ 421213 w 471219"/>
                <a:gd name="connsiteY1-22" fmla="*/ 0 h 50006"/>
                <a:gd name="connsiteX2-23" fmla="*/ 471219 w 471219"/>
                <a:gd name="connsiteY2-24" fmla="*/ 50006 h 5000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471219" h="50006">
                  <a:moveTo>
                    <a:pt x="0" y="0"/>
                  </a:moveTo>
                  <a:lnTo>
                    <a:pt x="421213" y="0"/>
                  </a:lnTo>
                  <a:lnTo>
                    <a:pt x="471219" y="50006"/>
                  </a:lnTo>
                </a:path>
              </a:pathLst>
            </a:custGeom>
            <a:noFill/>
            <a:ln w="6350">
              <a:solidFill>
                <a:srgbClr val="01E2BC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72" name="任意多边形 12">
              <a:extLst>
                <a:ext uri="{FF2B5EF4-FFF2-40B4-BE49-F238E27FC236}">
                  <a16:creationId xmlns:a16="http://schemas.microsoft.com/office/drawing/2014/main" id="{61ABBF61-D086-4308-996F-E1740ADACF52}"/>
                </a:ext>
              </a:extLst>
            </p:cNvPr>
            <p:cNvSpPr/>
            <p:nvPr/>
          </p:nvSpPr>
          <p:spPr>
            <a:xfrm flipV="1">
              <a:off x="1143849" y="1889522"/>
              <a:ext cx="550264" cy="81067"/>
            </a:xfrm>
            <a:custGeom>
              <a:avLst/>
              <a:gdLst>
                <a:gd name="connsiteX0" fmla="*/ 404276 w 474126"/>
                <a:gd name="connsiteY0" fmla="*/ 69850 h 69850"/>
                <a:gd name="connsiteX1" fmla="*/ 69850 w 474126"/>
                <a:gd name="connsiteY1" fmla="*/ 69850 h 69850"/>
                <a:gd name="connsiteX2" fmla="*/ 0 w 474126"/>
                <a:gd name="connsiteY2" fmla="*/ 0 h 69850"/>
                <a:gd name="connsiteX3" fmla="*/ 474126 w 474126"/>
                <a:gd name="connsiteY3" fmla="*/ 0 h 69850"/>
                <a:gd name="connsiteX4" fmla="*/ 404276 w 474126"/>
                <a:gd name="connsiteY4" fmla="*/ 69850 h 6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4126" h="69850">
                  <a:moveTo>
                    <a:pt x="404276" y="69850"/>
                  </a:moveTo>
                  <a:lnTo>
                    <a:pt x="69850" y="69850"/>
                  </a:lnTo>
                  <a:lnTo>
                    <a:pt x="0" y="0"/>
                  </a:lnTo>
                  <a:lnTo>
                    <a:pt x="474126" y="0"/>
                  </a:lnTo>
                  <a:lnTo>
                    <a:pt x="404276" y="69850"/>
                  </a:lnTo>
                  <a:close/>
                </a:path>
              </a:pathLst>
            </a:custGeom>
            <a:solidFill>
              <a:srgbClr val="01E2BC"/>
            </a:solidFill>
            <a:ln w="3175">
              <a:noFill/>
            </a:ln>
            <a:effectLst>
              <a:innerShdw blurRad="25400">
                <a:schemeClr val="bg1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73" name="任意多边形 41">
              <a:extLst>
                <a:ext uri="{FF2B5EF4-FFF2-40B4-BE49-F238E27FC236}">
                  <a16:creationId xmlns:a16="http://schemas.microsoft.com/office/drawing/2014/main" id="{DF8BC759-0E0E-44C3-B525-92AA04947D65}"/>
                </a:ext>
              </a:extLst>
            </p:cNvPr>
            <p:cNvSpPr/>
            <p:nvPr/>
          </p:nvSpPr>
          <p:spPr>
            <a:xfrm rot="18000000">
              <a:off x="6906441" y="1894289"/>
              <a:ext cx="603509" cy="682456"/>
            </a:xfrm>
            <a:custGeom>
              <a:avLst/>
              <a:gdLst>
                <a:gd name="connsiteX0" fmla="*/ 285484 w 419547"/>
                <a:gd name="connsiteY0" fmla="*/ 0 h 474429"/>
                <a:gd name="connsiteX1" fmla="*/ 419547 w 419547"/>
                <a:gd name="connsiteY1" fmla="*/ 232205 h 474429"/>
                <a:gd name="connsiteX2" fmla="*/ 367475 w 419547"/>
                <a:gd name="connsiteY2" fmla="*/ 262269 h 474429"/>
                <a:gd name="connsiteX3" fmla="*/ 367474 w 419547"/>
                <a:gd name="connsiteY3" fmla="*/ 262268 h 474429"/>
                <a:gd name="connsiteX4" fmla="*/ 0 w 419547"/>
                <a:gd name="connsiteY4" fmla="*/ 474429 h 474429"/>
                <a:gd name="connsiteX5" fmla="*/ 0 w 419547"/>
                <a:gd name="connsiteY5" fmla="*/ 404999 h 474429"/>
                <a:gd name="connsiteX6" fmla="*/ 337410 w 419547"/>
                <a:gd name="connsiteY6" fmla="*/ 210196 h 474429"/>
                <a:gd name="connsiteX7" fmla="*/ 250769 w 419547"/>
                <a:gd name="connsiteY7" fmla="*/ 60128 h 474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9547" h="474429">
                  <a:moveTo>
                    <a:pt x="285484" y="0"/>
                  </a:moveTo>
                  <a:lnTo>
                    <a:pt x="419547" y="232205"/>
                  </a:lnTo>
                  <a:lnTo>
                    <a:pt x="367475" y="262269"/>
                  </a:lnTo>
                  <a:lnTo>
                    <a:pt x="367474" y="262268"/>
                  </a:lnTo>
                  <a:lnTo>
                    <a:pt x="0" y="474429"/>
                  </a:lnTo>
                  <a:lnTo>
                    <a:pt x="0" y="404999"/>
                  </a:lnTo>
                  <a:lnTo>
                    <a:pt x="337410" y="210196"/>
                  </a:lnTo>
                  <a:lnTo>
                    <a:pt x="250769" y="60128"/>
                  </a:lnTo>
                  <a:close/>
                </a:path>
              </a:pathLst>
            </a:custGeom>
            <a:solidFill>
              <a:srgbClr val="01E2BC"/>
            </a:solidFill>
            <a:ln w="3175">
              <a:noFill/>
            </a:ln>
            <a:effectLst>
              <a:innerShdw blurRad="25400">
                <a:schemeClr val="bg1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grpSp>
          <p:nvGrpSpPr>
            <p:cNvPr id="74" name="组合 73">
              <a:extLst>
                <a:ext uri="{FF2B5EF4-FFF2-40B4-BE49-F238E27FC236}">
                  <a16:creationId xmlns:a16="http://schemas.microsoft.com/office/drawing/2014/main" id="{E5B079C6-E01B-4E1A-8BC9-419BEE635D1B}"/>
                </a:ext>
              </a:extLst>
            </p:cNvPr>
            <p:cNvGrpSpPr/>
            <p:nvPr/>
          </p:nvGrpSpPr>
          <p:grpSpPr>
            <a:xfrm>
              <a:off x="5110353" y="5341158"/>
              <a:ext cx="1809734" cy="236920"/>
              <a:chOff x="5110353" y="5341158"/>
              <a:chExt cx="1809734" cy="236920"/>
            </a:xfrm>
          </p:grpSpPr>
          <p:sp>
            <p:nvSpPr>
              <p:cNvPr id="79" name="任意多边形 44">
                <a:extLst>
                  <a:ext uri="{FF2B5EF4-FFF2-40B4-BE49-F238E27FC236}">
                    <a16:creationId xmlns:a16="http://schemas.microsoft.com/office/drawing/2014/main" id="{79D11080-D353-4AAB-BC3E-F653279DDA8A}"/>
                  </a:ext>
                </a:extLst>
              </p:cNvPr>
              <p:cNvSpPr/>
              <p:nvPr/>
            </p:nvSpPr>
            <p:spPr>
              <a:xfrm>
                <a:off x="5110353" y="5341158"/>
                <a:ext cx="1809734" cy="236920"/>
              </a:xfrm>
              <a:custGeom>
                <a:avLst/>
                <a:gdLst>
                  <a:gd name="connsiteX0" fmla="*/ 0 w 1258090"/>
                  <a:gd name="connsiteY0" fmla="*/ 0 h 164702"/>
                  <a:gd name="connsiteX1" fmla="*/ 1258090 w 1258090"/>
                  <a:gd name="connsiteY1" fmla="*/ 0 h 164702"/>
                  <a:gd name="connsiteX2" fmla="*/ 1093388 w 1258090"/>
                  <a:gd name="connsiteY2" fmla="*/ 164702 h 164702"/>
                  <a:gd name="connsiteX3" fmla="*/ 164702 w 1258090"/>
                  <a:gd name="connsiteY3" fmla="*/ 164702 h 164702"/>
                  <a:gd name="connsiteX4" fmla="*/ 0 w 1258090"/>
                  <a:gd name="connsiteY4" fmla="*/ 0 h 164702"/>
                  <a:gd name="connsiteX0-1" fmla="*/ 1258090 w 1349530"/>
                  <a:gd name="connsiteY0-2" fmla="*/ 0 h 164702"/>
                  <a:gd name="connsiteX1-3" fmla="*/ 1093388 w 1349530"/>
                  <a:gd name="connsiteY1-4" fmla="*/ 164702 h 164702"/>
                  <a:gd name="connsiteX2-5" fmla="*/ 164702 w 1349530"/>
                  <a:gd name="connsiteY2-6" fmla="*/ 164702 h 164702"/>
                  <a:gd name="connsiteX3-7" fmla="*/ 0 w 1349530"/>
                  <a:gd name="connsiteY3-8" fmla="*/ 0 h 164702"/>
                  <a:gd name="connsiteX4-9" fmla="*/ 1349530 w 1349530"/>
                  <a:gd name="connsiteY4-10" fmla="*/ 91440 h 164702"/>
                  <a:gd name="connsiteX0-11" fmla="*/ 1258090 w 1258090"/>
                  <a:gd name="connsiteY0-12" fmla="*/ 0 h 164702"/>
                  <a:gd name="connsiteX1-13" fmla="*/ 1093388 w 1258090"/>
                  <a:gd name="connsiteY1-14" fmla="*/ 164702 h 164702"/>
                  <a:gd name="connsiteX2-15" fmla="*/ 164702 w 1258090"/>
                  <a:gd name="connsiteY2-16" fmla="*/ 164702 h 164702"/>
                  <a:gd name="connsiteX3-17" fmla="*/ 0 w 1258090"/>
                  <a:gd name="connsiteY3-18" fmla="*/ 0 h 16470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258090" h="164702">
                    <a:moveTo>
                      <a:pt x="1258090" y="0"/>
                    </a:moveTo>
                    <a:lnTo>
                      <a:pt x="1093388" y="164702"/>
                    </a:lnTo>
                    <a:lnTo>
                      <a:pt x="164702" y="164702"/>
                    </a:lnTo>
                    <a:lnTo>
                      <a:pt x="0" y="0"/>
                    </a:lnTo>
                  </a:path>
                </a:pathLst>
              </a:custGeom>
              <a:noFill/>
              <a:ln w="6350">
                <a:solidFill>
                  <a:srgbClr val="01E2BC">
                    <a:alpha val="5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80" name="任意多边形 51">
                <a:extLst>
                  <a:ext uri="{FF2B5EF4-FFF2-40B4-BE49-F238E27FC236}">
                    <a16:creationId xmlns:a16="http://schemas.microsoft.com/office/drawing/2014/main" id="{082E5B94-98DA-40A1-9436-7B68A1AA0213}"/>
                  </a:ext>
                </a:extLst>
              </p:cNvPr>
              <p:cNvSpPr/>
              <p:nvPr/>
            </p:nvSpPr>
            <p:spPr>
              <a:xfrm rot="10800000">
                <a:off x="5347127" y="5459616"/>
                <a:ext cx="1350397" cy="118460"/>
              </a:xfrm>
              <a:custGeom>
                <a:avLst/>
                <a:gdLst>
                  <a:gd name="connsiteX0" fmla="*/ 857772 w 938768"/>
                  <a:gd name="connsiteY0" fmla="*/ 82351 h 82351"/>
                  <a:gd name="connsiteX1" fmla="*/ 80996 w 938768"/>
                  <a:gd name="connsiteY1" fmla="*/ 82351 h 82351"/>
                  <a:gd name="connsiteX2" fmla="*/ 0 w 938768"/>
                  <a:gd name="connsiteY2" fmla="*/ 1355 h 82351"/>
                  <a:gd name="connsiteX3" fmla="*/ 0 w 938768"/>
                  <a:gd name="connsiteY3" fmla="*/ 0 h 82351"/>
                  <a:gd name="connsiteX4" fmla="*/ 938768 w 938768"/>
                  <a:gd name="connsiteY4" fmla="*/ 0 h 82351"/>
                  <a:gd name="connsiteX5" fmla="*/ 938768 w 938768"/>
                  <a:gd name="connsiteY5" fmla="*/ 1355 h 82351"/>
                  <a:gd name="connsiteX6" fmla="*/ 857772 w 938768"/>
                  <a:gd name="connsiteY6" fmla="*/ 82351 h 82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38768" h="82351">
                    <a:moveTo>
                      <a:pt x="857772" y="82351"/>
                    </a:moveTo>
                    <a:lnTo>
                      <a:pt x="80996" y="82351"/>
                    </a:lnTo>
                    <a:lnTo>
                      <a:pt x="0" y="1355"/>
                    </a:lnTo>
                    <a:lnTo>
                      <a:pt x="0" y="0"/>
                    </a:lnTo>
                    <a:lnTo>
                      <a:pt x="938768" y="0"/>
                    </a:lnTo>
                    <a:lnTo>
                      <a:pt x="938768" y="1355"/>
                    </a:lnTo>
                    <a:lnTo>
                      <a:pt x="857772" y="82351"/>
                    </a:lnTo>
                    <a:close/>
                  </a:path>
                </a:pathLst>
              </a:custGeom>
              <a:solidFill>
                <a:srgbClr val="01E2BC"/>
              </a:solidFill>
              <a:ln w="3175">
                <a:noFill/>
              </a:ln>
              <a:effectLst>
                <a:innerShdw blurRad="25400">
                  <a:schemeClr val="bg1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75" name="任意多边形 53">
              <a:extLst>
                <a:ext uri="{FF2B5EF4-FFF2-40B4-BE49-F238E27FC236}">
                  <a16:creationId xmlns:a16="http://schemas.microsoft.com/office/drawing/2014/main" id="{A968FDFB-C31D-446A-B0E1-C40588C04312}"/>
                </a:ext>
              </a:extLst>
            </p:cNvPr>
            <p:cNvSpPr/>
            <p:nvPr/>
          </p:nvSpPr>
          <p:spPr>
            <a:xfrm>
              <a:off x="4675245" y="5341158"/>
              <a:ext cx="435108" cy="114322"/>
            </a:xfrm>
            <a:custGeom>
              <a:avLst/>
              <a:gdLst>
                <a:gd name="connsiteX0" fmla="*/ 404276 w 474126"/>
                <a:gd name="connsiteY0" fmla="*/ 69850 h 69850"/>
                <a:gd name="connsiteX1" fmla="*/ 69850 w 474126"/>
                <a:gd name="connsiteY1" fmla="*/ 69850 h 69850"/>
                <a:gd name="connsiteX2" fmla="*/ 0 w 474126"/>
                <a:gd name="connsiteY2" fmla="*/ 0 h 69850"/>
                <a:gd name="connsiteX3" fmla="*/ 474126 w 474126"/>
                <a:gd name="connsiteY3" fmla="*/ 0 h 69850"/>
                <a:gd name="connsiteX4" fmla="*/ 404276 w 474126"/>
                <a:gd name="connsiteY4" fmla="*/ 69850 h 6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4126" h="69850">
                  <a:moveTo>
                    <a:pt x="404276" y="69850"/>
                  </a:moveTo>
                  <a:lnTo>
                    <a:pt x="69850" y="69850"/>
                  </a:lnTo>
                  <a:lnTo>
                    <a:pt x="0" y="0"/>
                  </a:lnTo>
                  <a:lnTo>
                    <a:pt x="474126" y="0"/>
                  </a:lnTo>
                  <a:lnTo>
                    <a:pt x="404276" y="69850"/>
                  </a:lnTo>
                  <a:close/>
                </a:path>
              </a:pathLst>
            </a:custGeom>
            <a:solidFill>
              <a:srgbClr val="01E2BC"/>
            </a:solidFill>
            <a:ln w="3175">
              <a:noFill/>
            </a:ln>
            <a:effectLst>
              <a:innerShdw blurRad="25400">
                <a:schemeClr val="bg1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grpSp>
          <p:nvGrpSpPr>
            <p:cNvPr id="76" name="组合 75">
              <a:extLst>
                <a:ext uri="{FF2B5EF4-FFF2-40B4-BE49-F238E27FC236}">
                  <a16:creationId xmlns:a16="http://schemas.microsoft.com/office/drawing/2014/main" id="{3718C41B-B2EF-400A-81C9-01125091704F}"/>
                </a:ext>
              </a:extLst>
            </p:cNvPr>
            <p:cNvGrpSpPr/>
            <p:nvPr/>
          </p:nvGrpSpPr>
          <p:grpSpPr>
            <a:xfrm>
              <a:off x="1631394" y="5381691"/>
              <a:ext cx="707830" cy="0"/>
              <a:chOff x="1631394" y="5381691"/>
              <a:chExt cx="707830" cy="0"/>
            </a:xfrm>
          </p:grpSpPr>
          <p:cxnSp>
            <p:nvCxnSpPr>
              <p:cNvPr id="77" name="直接连接符 76">
                <a:extLst>
                  <a:ext uri="{FF2B5EF4-FFF2-40B4-BE49-F238E27FC236}">
                    <a16:creationId xmlns:a16="http://schemas.microsoft.com/office/drawing/2014/main" id="{E7DEF1DA-6E9E-4FE0-9369-1E0C26D016C6}"/>
                  </a:ext>
                </a:extLst>
              </p:cNvPr>
              <p:cNvCxnSpPr/>
              <p:nvPr/>
            </p:nvCxnSpPr>
            <p:spPr>
              <a:xfrm>
                <a:off x="1631394" y="5381691"/>
                <a:ext cx="707830" cy="0"/>
              </a:xfrm>
              <a:prstGeom prst="line">
                <a:avLst/>
              </a:prstGeom>
              <a:noFill/>
              <a:ln w="6350">
                <a:solidFill>
                  <a:srgbClr val="01E2BC">
                    <a:alpha val="5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78" name="直接连接符 77">
                <a:extLst>
                  <a:ext uri="{FF2B5EF4-FFF2-40B4-BE49-F238E27FC236}">
                    <a16:creationId xmlns:a16="http://schemas.microsoft.com/office/drawing/2014/main" id="{92B5ECA7-77A7-4AEA-805E-C8E787DEB54A}"/>
                  </a:ext>
                </a:extLst>
              </p:cNvPr>
              <p:cNvCxnSpPr/>
              <p:nvPr/>
            </p:nvCxnSpPr>
            <p:spPr>
              <a:xfrm>
                <a:off x="2246738" y="5381691"/>
                <a:ext cx="92485" cy="0"/>
              </a:xfrm>
              <a:prstGeom prst="line">
                <a:avLst/>
              </a:prstGeom>
              <a:noFill/>
              <a:ln w="28575">
                <a:solidFill>
                  <a:srgbClr val="01E2B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sp>
        <p:nvSpPr>
          <p:cNvPr id="81" name="TextBox 71">
            <a:extLst>
              <a:ext uri="{FF2B5EF4-FFF2-40B4-BE49-F238E27FC236}">
                <a16:creationId xmlns:a16="http://schemas.microsoft.com/office/drawing/2014/main" id="{EFF46E21-25CB-45A8-BCEA-A1EE4EC726E1}"/>
              </a:ext>
            </a:extLst>
          </p:cNvPr>
          <p:cNvSpPr txBox="1"/>
          <p:nvPr/>
        </p:nvSpPr>
        <p:spPr>
          <a:xfrm>
            <a:off x="4588694" y="4941008"/>
            <a:ext cx="3402256" cy="10461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60000"/>
              </a:lnSpc>
            </a:pPr>
            <a:r>
              <a:rPr lang="zh-CN" altLang="en-US" sz="1000" b="1" dirty="0">
                <a:solidFill>
                  <a:schemeClr val="bg1"/>
                </a:solidFill>
                <a:latin typeface="思源宋体" panose="02020700000000000000" charset="-122"/>
                <a:ea typeface="思源宋体" panose="02020700000000000000" charset="-122"/>
                <a:cs typeface="思源宋体" panose="02020700000000000000" charset="-122"/>
                <a:sym typeface="+mn-ea"/>
              </a:rPr>
              <a:t>成员专业能力：</a:t>
            </a:r>
            <a:endParaRPr lang="zh-CN" altLang="en-US" sz="1000" b="1" dirty="0">
              <a:solidFill>
                <a:schemeClr val="bg1"/>
              </a:solidFill>
              <a:latin typeface="思源宋体" panose="02020700000000000000" charset="-122"/>
              <a:ea typeface="思源宋体" panose="02020700000000000000" charset="-122"/>
              <a:cs typeface="思源宋体" panose="02020700000000000000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1000" b="1" dirty="0">
                <a:solidFill>
                  <a:schemeClr val="bg1"/>
                </a:solidFill>
                <a:latin typeface="思源宋体" panose="02020700000000000000" charset="-122"/>
                <a:ea typeface="思源宋体" panose="02020700000000000000" charset="-122"/>
                <a:cs typeface="思源宋体" panose="02020700000000000000" charset="-122"/>
                <a:sym typeface="+mn-ea"/>
              </a:rPr>
              <a:t>曾获项目相关奖项：</a:t>
            </a:r>
            <a:endParaRPr lang="zh-CN" altLang="en-US" sz="1000" b="1" dirty="0">
              <a:solidFill>
                <a:schemeClr val="bg1"/>
              </a:solidFill>
              <a:latin typeface="思源宋体" panose="02020700000000000000" charset="-122"/>
              <a:ea typeface="思源宋体" panose="02020700000000000000" charset="-122"/>
              <a:cs typeface="思源宋体" panose="02020700000000000000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1000" b="1" dirty="0">
                <a:solidFill>
                  <a:schemeClr val="bg1"/>
                </a:solidFill>
                <a:latin typeface="思源宋体" panose="02020700000000000000" charset="-122"/>
                <a:ea typeface="思源宋体" panose="02020700000000000000" charset="-122"/>
                <a:cs typeface="思源宋体" panose="02020700000000000000" charset="-122"/>
                <a:sym typeface="+mn-ea"/>
              </a:rPr>
              <a:t>项目相关论文</a:t>
            </a:r>
            <a:r>
              <a:rPr lang="en-US" altLang="zh-CN" sz="1000" b="1" dirty="0">
                <a:solidFill>
                  <a:schemeClr val="bg1"/>
                </a:solidFill>
                <a:latin typeface="思源宋体" panose="02020700000000000000" charset="-122"/>
                <a:ea typeface="思源宋体" panose="02020700000000000000" charset="-122"/>
                <a:cs typeface="思源宋体" panose="02020700000000000000" charset="-122"/>
                <a:sym typeface="+mn-ea"/>
              </a:rPr>
              <a:t>/</a:t>
            </a:r>
            <a:r>
              <a:rPr lang="zh-CN" altLang="en-US" sz="1000" b="1" dirty="0">
                <a:solidFill>
                  <a:schemeClr val="bg1"/>
                </a:solidFill>
                <a:latin typeface="思源宋体" panose="02020700000000000000" charset="-122"/>
                <a:ea typeface="思源宋体" panose="02020700000000000000" charset="-122"/>
                <a:cs typeface="思源宋体" panose="02020700000000000000" charset="-122"/>
                <a:sym typeface="+mn-ea"/>
              </a:rPr>
              <a:t>证书：</a:t>
            </a:r>
            <a:endParaRPr lang="zh-CN" altLang="en-US" sz="1000" b="1" dirty="0">
              <a:solidFill>
                <a:schemeClr val="bg1"/>
              </a:solidFill>
              <a:latin typeface="思源宋体" panose="02020700000000000000" charset="-122"/>
              <a:ea typeface="思源宋体" panose="02020700000000000000" charset="-122"/>
              <a:cs typeface="思源宋体" panose="02020700000000000000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1000" b="1" dirty="0">
                <a:solidFill>
                  <a:schemeClr val="bg1"/>
                </a:solidFill>
                <a:latin typeface="思源宋体" panose="02020700000000000000" charset="-122"/>
                <a:ea typeface="思源宋体" panose="02020700000000000000" charset="-122"/>
                <a:cs typeface="思源宋体" panose="02020700000000000000" charset="-122"/>
                <a:sym typeface="+mn-ea"/>
              </a:rPr>
              <a:t>项目相关行业经历：</a:t>
            </a:r>
            <a:endParaRPr lang="zh-CN" altLang="en-US" sz="1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思源宋体" panose="02020700000000000000" charset="-122"/>
            </a:endParaRPr>
          </a:p>
        </p:txBody>
      </p:sp>
      <p:sp>
        <p:nvSpPr>
          <p:cNvPr id="82" name="Freeform 192">
            <a:extLst>
              <a:ext uri="{FF2B5EF4-FFF2-40B4-BE49-F238E27FC236}">
                <a16:creationId xmlns:a16="http://schemas.microsoft.com/office/drawing/2014/main" id="{E2E01908-F456-40BB-8024-5510BEADD9DF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1244207" y="1543236"/>
            <a:ext cx="2073275" cy="4899025"/>
          </a:xfrm>
          <a:custGeom>
            <a:avLst/>
            <a:gdLst>
              <a:gd name="T0" fmla="*/ 625 w 693"/>
              <a:gd name="T1" fmla="*/ 1522 h 1641"/>
              <a:gd name="T2" fmla="*/ 520 w 693"/>
              <a:gd name="T3" fmla="*/ 985 h 1641"/>
              <a:gd name="T4" fmla="*/ 498 w 693"/>
              <a:gd name="T5" fmla="*/ 789 h 1641"/>
              <a:gd name="T6" fmla="*/ 532 w 693"/>
              <a:gd name="T7" fmla="*/ 760 h 1641"/>
              <a:gd name="T8" fmla="*/ 571 w 693"/>
              <a:gd name="T9" fmla="*/ 506 h 1641"/>
              <a:gd name="T10" fmla="*/ 505 w 693"/>
              <a:gd name="T11" fmla="*/ 282 h 1641"/>
              <a:gd name="T12" fmla="*/ 394 w 693"/>
              <a:gd name="T13" fmla="*/ 243 h 1641"/>
              <a:gd name="T14" fmla="*/ 344 w 693"/>
              <a:gd name="T15" fmla="*/ 214 h 1641"/>
              <a:gd name="T16" fmla="*/ 341 w 693"/>
              <a:gd name="T17" fmla="*/ 204 h 1641"/>
              <a:gd name="T18" fmla="*/ 354 w 693"/>
              <a:gd name="T19" fmla="*/ 65 h 1641"/>
              <a:gd name="T20" fmla="*/ 313 w 693"/>
              <a:gd name="T21" fmla="*/ 0 h 1641"/>
              <a:gd name="T22" fmla="*/ 228 w 693"/>
              <a:gd name="T23" fmla="*/ 24 h 1641"/>
              <a:gd name="T24" fmla="*/ 214 w 693"/>
              <a:gd name="T25" fmla="*/ 121 h 1641"/>
              <a:gd name="T26" fmla="*/ 240 w 693"/>
              <a:gd name="T27" fmla="*/ 200 h 1641"/>
              <a:gd name="T28" fmla="*/ 240 w 693"/>
              <a:gd name="T29" fmla="*/ 215 h 1641"/>
              <a:gd name="T30" fmla="*/ 147 w 693"/>
              <a:gd name="T31" fmla="*/ 272 h 1641"/>
              <a:gd name="T32" fmla="*/ 22 w 693"/>
              <a:gd name="T33" fmla="*/ 531 h 1641"/>
              <a:gd name="T34" fmla="*/ 113 w 693"/>
              <a:gd name="T35" fmla="*/ 777 h 1641"/>
              <a:gd name="T36" fmla="*/ 143 w 693"/>
              <a:gd name="T37" fmla="*/ 802 h 1641"/>
              <a:gd name="T38" fmla="*/ 220 w 693"/>
              <a:gd name="T39" fmla="*/ 1183 h 1641"/>
              <a:gd name="T40" fmla="*/ 267 w 693"/>
              <a:gd name="T41" fmla="*/ 1470 h 1641"/>
              <a:gd name="T42" fmla="*/ 231 w 693"/>
              <a:gd name="T43" fmla="*/ 1602 h 1641"/>
              <a:gd name="T44" fmla="*/ 343 w 693"/>
              <a:gd name="T45" fmla="*/ 1595 h 1641"/>
              <a:gd name="T46" fmla="*/ 351 w 693"/>
              <a:gd name="T47" fmla="*/ 1504 h 1641"/>
              <a:gd name="T48" fmla="*/ 342 w 693"/>
              <a:gd name="T49" fmla="*/ 1327 h 1641"/>
              <a:gd name="T50" fmla="*/ 334 w 693"/>
              <a:gd name="T51" fmla="*/ 1168 h 1641"/>
              <a:gd name="T52" fmla="*/ 372 w 693"/>
              <a:gd name="T53" fmla="*/ 991 h 1641"/>
              <a:gd name="T54" fmla="*/ 495 w 693"/>
              <a:gd name="T55" fmla="*/ 1455 h 1641"/>
              <a:gd name="T56" fmla="*/ 553 w 693"/>
              <a:gd name="T57" fmla="*/ 1595 h 1641"/>
              <a:gd name="T58" fmla="*/ 693 w 693"/>
              <a:gd name="T59" fmla="*/ 1628 h 1641"/>
              <a:gd name="T60" fmla="*/ 115 w 693"/>
              <a:gd name="T61" fmla="*/ 608 h 1641"/>
              <a:gd name="T62" fmla="*/ 125 w 693"/>
              <a:gd name="T63" fmla="*/ 524 h 1641"/>
              <a:gd name="T64" fmla="*/ 395 w 693"/>
              <a:gd name="T65" fmla="*/ 690 h 1641"/>
              <a:gd name="T66" fmla="*/ 314 w 693"/>
              <a:gd name="T67" fmla="*/ 307 h 1641"/>
              <a:gd name="T68" fmla="*/ 280 w 693"/>
              <a:gd name="T69" fmla="*/ 291 h 1641"/>
              <a:gd name="T70" fmla="*/ 295 w 693"/>
              <a:gd name="T71" fmla="*/ 485 h 1641"/>
              <a:gd name="T72" fmla="*/ 274 w 693"/>
              <a:gd name="T73" fmla="*/ 687 h 1641"/>
              <a:gd name="T74" fmla="*/ 235 w 693"/>
              <a:gd name="T75" fmla="*/ 542 h 1641"/>
              <a:gd name="T76" fmla="*/ 248 w 693"/>
              <a:gd name="T77" fmla="*/ 225 h 1641"/>
              <a:gd name="T78" fmla="*/ 334 w 693"/>
              <a:gd name="T79" fmla="*/ 227 h 1641"/>
              <a:gd name="T80" fmla="*/ 381 w 693"/>
              <a:gd name="T81" fmla="*/ 413 h 1641"/>
              <a:gd name="T82" fmla="*/ 411 w 693"/>
              <a:gd name="T83" fmla="*/ 689 h 1641"/>
              <a:gd name="T84" fmla="*/ 473 w 693"/>
              <a:gd name="T85" fmla="*/ 485 h 1641"/>
              <a:gd name="T86" fmla="*/ 501 w 693"/>
              <a:gd name="T87" fmla="*/ 576 h 16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93" h="1641">
                <a:moveTo>
                  <a:pt x="669" y="1590"/>
                </a:moveTo>
                <a:cubicBezTo>
                  <a:pt x="650" y="1579"/>
                  <a:pt x="636" y="1550"/>
                  <a:pt x="629" y="1542"/>
                </a:cubicBezTo>
                <a:cubicBezTo>
                  <a:pt x="622" y="1535"/>
                  <a:pt x="631" y="1537"/>
                  <a:pt x="625" y="1522"/>
                </a:cubicBezTo>
                <a:cubicBezTo>
                  <a:pt x="619" y="1507"/>
                  <a:pt x="600" y="1419"/>
                  <a:pt x="597" y="1391"/>
                </a:cubicBezTo>
                <a:cubicBezTo>
                  <a:pt x="593" y="1362"/>
                  <a:pt x="595" y="1265"/>
                  <a:pt x="582" y="1219"/>
                </a:cubicBezTo>
                <a:cubicBezTo>
                  <a:pt x="568" y="1173"/>
                  <a:pt x="526" y="1025"/>
                  <a:pt x="520" y="985"/>
                </a:cubicBezTo>
                <a:cubicBezTo>
                  <a:pt x="514" y="944"/>
                  <a:pt x="505" y="903"/>
                  <a:pt x="505" y="881"/>
                </a:cubicBezTo>
                <a:cubicBezTo>
                  <a:pt x="505" y="858"/>
                  <a:pt x="503" y="843"/>
                  <a:pt x="496" y="827"/>
                </a:cubicBezTo>
                <a:cubicBezTo>
                  <a:pt x="490" y="811"/>
                  <a:pt x="498" y="789"/>
                  <a:pt x="498" y="789"/>
                </a:cubicBezTo>
                <a:cubicBezTo>
                  <a:pt x="498" y="789"/>
                  <a:pt x="514" y="801"/>
                  <a:pt x="524" y="810"/>
                </a:cubicBezTo>
                <a:cubicBezTo>
                  <a:pt x="534" y="819"/>
                  <a:pt x="534" y="805"/>
                  <a:pt x="529" y="785"/>
                </a:cubicBezTo>
                <a:cubicBezTo>
                  <a:pt x="524" y="765"/>
                  <a:pt x="527" y="754"/>
                  <a:pt x="532" y="760"/>
                </a:cubicBezTo>
                <a:cubicBezTo>
                  <a:pt x="537" y="767"/>
                  <a:pt x="541" y="728"/>
                  <a:pt x="553" y="705"/>
                </a:cubicBezTo>
                <a:cubicBezTo>
                  <a:pt x="566" y="681"/>
                  <a:pt x="593" y="633"/>
                  <a:pt x="587" y="606"/>
                </a:cubicBezTo>
                <a:cubicBezTo>
                  <a:pt x="581" y="578"/>
                  <a:pt x="578" y="530"/>
                  <a:pt x="571" y="506"/>
                </a:cubicBezTo>
                <a:cubicBezTo>
                  <a:pt x="563" y="483"/>
                  <a:pt x="556" y="441"/>
                  <a:pt x="547" y="415"/>
                </a:cubicBezTo>
                <a:cubicBezTo>
                  <a:pt x="538" y="389"/>
                  <a:pt x="540" y="376"/>
                  <a:pt x="529" y="350"/>
                </a:cubicBezTo>
                <a:cubicBezTo>
                  <a:pt x="517" y="324"/>
                  <a:pt x="505" y="295"/>
                  <a:pt x="505" y="282"/>
                </a:cubicBezTo>
                <a:cubicBezTo>
                  <a:pt x="505" y="275"/>
                  <a:pt x="502" y="269"/>
                  <a:pt x="491" y="265"/>
                </a:cubicBezTo>
                <a:cubicBezTo>
                  <a:pt x="483" y="261"/>
                  <a:pt x="469" y="258"/>
                  <a:pt x="449" y="255"/>
                </a:cubicBezTo>
                <a:cubicBezTo>
                  <a:pt x="428" y="252"/>
                  <a:pt x="409" y="248"/>
                  <a:pt x="394" y="243"/>
                </a:cubicBezTo>
                <a:cubicBezTo>
                  <a:pt x="393" y="243"/>
                  <a:pt x="392" y="242"/>
                  <a:pt x="391" y="242"/>
                </a:cubicBezTo>
                <a:cubicBezTo>
                  <a:pt x="391" y="242"/>
                  <a:pt x="390" y="242"/>
                  <a:pt x="390" y="242"/>
                </a:cubicBezTo>
                <a:cubicBezTo>
                  <a:pt x="370" y="235"/>
                  <a:pt x="344" y="214"/>
                  <a:pt x="344" y="214"/>
                </a:cubicBezTo>
                <a:cubicBezTo>
                  <a:pt x="336" y="225"/>
                  <a:pt x="336" y="225"/>
                  <a:pt x="336" y="225"/>
                </a:cubicBezTo>
                <a:cubicBezTo>
                  <a:pt x="339" y="221"/>
                  <a:pt x="341" y="218"/>
                  <a:pt x="344" y="214"/>
                </a:cubicBezTo>
                <a:cubicBezTo>
                  <a:pt x="341" y="211"/>
                  <a:pt x="336" y="204"/>
                  <a:pt x="341" y="204"/>
                </a:cubicBezTo>
                <a:cubicBezTo>
                  <a:pt x="352" y="203"/>
                  <a:pt x="354" y="159"/>
                  <a:pt x="360" y="146"/>
                </a:cubicBezTo>
                <a:cubicBezTo>
                  <a:pt x="366" y="133"/>
                  <a:pt x="364" y="124"/>
                  <a:pt x="360" y="112"/>
                </a:cubicBezTo>
                <a:cubicBezTo>
                  <a:pt x="356" y="101"/>
                  <a:pt x="364" y="84"/>
                  <a:pt x="354" y="65"/>
                </a:cubicBezTo>
                <a:cubicBezTo>
                  <a:pt x="344" y="47"/>
                  <a:pt x="358" y="24"/>
                  <a:pt x="344" y="22"/>
                </a:cubicBezTo>
                <a:cubicBezTo>
                  <a:pt x="330" y="20"/>
                  <a:pt x="335" y="3"/>
                  <a:pt x="322" y="3"/>
                </a:cubicBezTo>
                <a:cubicBezTo>
                  <a:pt x="318" y="3"/>
                  <a:pt x="315" y="2"/>
                  <a:pt x="313" y="0"/>
                </a:cubicBezTo>
                <a:cubicBezTo>
                  <a:pt x="302" y="21"/>
                  <a:pt x="285" y="14"/>
                  <a:pt x="285" y="14"/>
                </a:cubicBezTo>
                <a:cubicBezTo>
                  <a:pt x="259" y="8"/>
                  <a:pt x="242" y="14"/>
                  <a:pt x="230" y="23"/>
                </a:cubicBezTo>
                <a:cubicBezTo>
                  <a:pt x="230" y="23"/>
                  <a:pt x="229" y="24"/>
                  <a:pt x="228" y="24"/>
                </a:cubicBezTo>
                <a:cubicBezTo>
                  <a:pt x="213" y="38"/>
                  <a:pt x="208" y="57"/>
                  <a:pt x="208" y="58"/>
                </a:cubicBezTo>
                <a:cubicBezTo>
                  <a:pt x="207" y="65"/>
                  <a:pt x="206" y="72"/>
                  <a:pt x="206" y="77"/>
                </a:cubicBezTo>
                <a:cubicBezTo>
                  <a:pt x="208" y="95"/>
                  <a:pt x="213" y="113"/>
                  <a:pt x="214" y="121"/>
                </a:cubicBezTo>
                <a:cubicBezTo>
                  <a:pt x="215" y="128"/>
                  <a:pt x="219" y="158"/>
                  <a:pt x="225" y="158"/>
                </a:cubicBezTo>
                <a:cubicBezTo>
                  <a:pt x="231" y="158"/>
                  <a:pt x="233" y="159"/>
                  <a:pt x="233" y="159"/>
                </a:cubicBezTo>
                <a:cubicBezTo>
                  <a:pt x="233" y="159"/>
                  <a:pt x="240" y="182"/>
                  <a:pt x="240" y="200"/>
                </a:cubicBezTo>
                <a:cubicBezTo>
                  <a:pt x="240" y="208"/>
                  <a:pt x="240" y="212"/>
                  <a:pt x="240" y="215"/>
                </a:cubicBezTo>
                <a:cubicBezTo>
                  <a:pt x="240" y="215"/>
                  <a:pt x="240" y="215"/>
                  <a:pt x="240" y="215"/>
                </a:cubicBezTo>
                <a:cubicBezTo>
                  <a:pt x="240" y="215"/>
                  <a:pt x="240" y="215"/>
                  <a:pt x="240" y="215"/>
                </a:cubicBezTo>
                <a:cubicBezTo>
                  <a:pt x="240" y="215"/>
                  <a:pt x="240" y="215"/>
                  <a:pt x="240" y="215"/>
                </a:cubicBezTo>
                <a:cubicBezTo>
                  <a:pt x="240" y="215"/>
                  <a:pt x="224" y="238"/>
                  <a:pt x="206" y="246"/>
                </a:cubicBezTo>
                <a:cubicBezTo>
                  <a:pt x="188" y="255"/>
                  <a:pt x="162" y="268"/>
                  <a:pt x="147" y="272"/>
                </a:cubicBezTo>
                <a:cubicBezTo>
                  <a:pt x="136" y="275"/>
                  <a:pt x="124" y="279"/>
                  <a:pt x="115" y="285"/>
                </a:cubicBezTo>
                <a:cubicBezTo>
                  <a:pt x="103" y="293"/>
                  <a:pt x="93" y="305"/>
                  <a:pt x="89" y="326"/>
                </a:cubicBezTo>
                <a:cubicBezTo>
                  <a:pt x="82" y="365"/>
                  <a:pt x="42" y="495"/>
                  <a:pt x="22" y="531"/>
                </a:cubicBezTo>
                <a:cubicBezTo>
                  <a:pt x="3" y="567"/>
                  <a:pt x="0" y="616"/>
                  <a:pt x="20" y="646"/>
                </a:cubicBezTo>
                <a:cubicBezTo>
                  <a:pt x="39" y="676"/>
                  <a:pt x="86" y="750"/>
                  <a:pt x="93" y="760"/>
                </a:cubicBezTo>
                <a:cubicBezTo>
                  <a:pt x="100" y="770"/>
                  <a:pt x="102" y="778"/>
                  <a:pt x="113" y="777"/>
                </a:cubicBezTo>
                <a:cubicBezTo>
                  <a:pt x="113" y="777"/>
                  <a:pt x="114" y="776"/>
                  <a:pt x="115" y="776"/>
                </a:cubicBezTo>
                <a:cubicBezTo>
                  <a:pt x="124" y="776"/>
                  <a:pt x="130" y="777"/>
                  <a:pt x="130" y="777"/>
                </a:cubicBezTo>
                <a:cubicBezTo>
                  <a:pt x="130" y="777"/>
                  <a:pt x="135" y="796"/>
                  <a:pt x="143" y="802"/>
                </a:cubicBezTo>
                <a:cubicBezTo>
                  <a:pt x="151" y="808"/>
                  <a:pt x="161" y="828"/>
                  <a:pt x="163" y="821"/>
                </a:cubicBezTo>
                <a:cubicBezTo>
                  <a:pt x="166" y="814"/>
                  <a:pt x="173" y="872"/>
                  <a:pt x="180" y="903"/>
                </a:cubicBezTo>
                <a:cubicBezTo>
                  <a:pt x="187" y="934"/>
                  <a:pt x="220" y="1152"/>
                  <a:pt x="220" y="1183"/>
                </a:cubicBezTo>
                <a:cubicBezTo>
                  <a:pt x="220" y="1214"/>
                  <a:pt x="232" y="1246"/>
                  <a:pt x="231" y="1268"/>
                </a:cubicBezTo>
                <a:cubicBezTo>
                  <a:pt x="230" y="1291"/>
                  <a:pt x="235" y="1349"/>
                  <a:pt x="236" y="1381"/>
                </a:cubicBezTo>
                <a:cubicBezTo>
                  <a:pt x="237" y="1413"/>
                  <a:pt x="267" y="1447"/>
                  <a:pt x="267" y="1470"/>
                </a:cubicBezTo>
                <a:cubicBezTo>
                  <a:pt x="267" y="1494"/>
                  <a:pt x="260" y="1505"/>
                  <a:pt x="263" y="1519"/>
                </a:cubicBezTo>
                <a:cubicBezTo>
                  <a:pt x="267" y="1532"/>
                  <a:pt x="266" y="1542"/>
                  <a:pt x="251" y="1558"/>
                </a:cubicBezTo>
                <a:cubicBezTo>
                  <a:pt x="236" y="1574"/>
                  <a:pt x="230" y="1589"/>
                  <a:pt x="231" y="1602"/>
                </a:cubicBezTo>
                <a:cubicBezTo>
                  <a:pt x="232" y="1614"/>
                  <a:pt x="236" y="1619"/>
                  <a:pt x="266" y="1620"/>
                </a:cubicBezTo>
                <a:cubicBezTo>
                  <a:pt x="296" y="1621"/>
                  <a:pt x="324" y="1613"/>
                  <a:pt x="324" y="1605"/>
                </a:cubicBezTo>
                <a:cubicBezTo>
                  <a:pt x="324" y="1598"/>
                  <a:pt x="334" y="1595"/>
                  <a:pt x="343" y="1595"/>
                </a:cubicBezTo>
                <a:cubicBezTo>
                  <a:pt x="351" y="1595"/>
                  <a:pt x="350" y="1587"/>
                  <a:pt x="346" y="1569"/>
                </a:cubicBezTo>
                <a:cubicBezTo>
                  <a:pt x="343" y="1552"/>
                  <a:pt x="330" y="1528"/>
                  <a:pt x="338" y="1531"/>
                </a:cubicBezTo>
                <a:cubicBezTo>
                  <a:pt x="345" y="1533"/>
                  <a:pt x="351" y="1528"/>
                  <a:pt x="351" y="1504"/>
                </a:cubicBezTo>
                <a:cubicBezTo>
                  <a:pt x="351" y="1479"/>
                  <a:pt x="355" y="1471"/>
                  <a:pt x="344" y="1457"/>
                </a:cubicBezTo>
                <a:cubicBezTo>
                  <a:pt x="333" y="1442"/>
                  <a:pt x="335" y="1415"/>
                  <a:pt x="338" y="1392"/>
                </a:cubicBezTo>
                <a:cubicBezTo>
                  <a:pt x="340" y="1370"/>
                  <a:pt x="348" y="1354"/>
                  <a:pt x="342" y="1327"/>
                </a:cubicBezTo>
                <a:cubicBezTo>
                  <a:pt x="335" y="1299"/>
                  <a:pt x="334" y="1266"/>
                  <a:pt x="338" y="1252"/>
                </a:cubicBezTo>
                <a:cubicBezTo>
                  <a:pt x="342" y="1239"/>
                  <a:pt x="339" y="1222"/>
                  <a:pt x="329" y="1211"/>
                </a:cubicBezTo>
                <a:cubicBezTo>
                  <a:pt x="319" y="1200"/>
                  <a:pt x="334" y="1180"/>
                  <a:pt x="334" y="1168"/>
                </a:cubicBezTo>
                <a:cubicBezTo>
                  <a:pt x="334" y="1156"/>
                  <a:pt x="330" y="1104"/>
                  <a:pt x="337" y="1052"/>
                </a:cubicBezTo>
                <a:cubicBezTo>
                  <a:pt x="343" y="999"/>
                  <a:pt x="344" y="960"/>
                  <a:pt x="345" y="946"/>
                </a:cubicBezTo>
                <a:cubicBezTo>
                  <a:pt x="346" y="933"/>
                  <a:pt x="354" y="939"/>
                  <a:pt x="372" y="991"/>
                </a:cubicBezTo>
                <a:cubicBezTo>
                  <a:pt x="391" y="1043"/>
                  <a:pt x="438" y="1205"/>
                  <a:pt x="447" y="1241"/>
                </a:cubicBezTo>
                <a:cubicBezTo>
                  <a:pt x="454" y="1272"/>
                  <a:pt x="480" y="1385"/>
                  <a:pt x="491" y="1436"/>
                </a:cubicBezTo>
                <a:cubicBezTo>
                  <a:pt x="493" y="1444"/>
                  <a:pt x="494" y="1451"/>
                  <a:pt x="495" y="1455"/>
                </a:cubicBezTo>
                <a:cubicBezTo>
                  <a:pt x="501" y="1486"/>
                  <a:pt x="509" y="1548"/>
                  <a:pt x="517" y="1548"/>
                </a:cubicBezTo>
                <a:cubicBezTo>
                  <a:pt x="526" y="1548"/>
                  <a:pt x="524" y="1554"/>
                  <a:pt x="525" y="1572"/>
                </a:cubicBezTo>
                <a:cubicBezTo>
                  <a:pt x="526" y="1589"/>
                  <a:pt x="543" y="1592"/>
                  <a:pt x="553" y="1595"/>
                </a:cubicBezTo>
                <a:cubicBezTo>
                  <a:pt x="563" y="1599"/>
                  <a:pt x="566" y="1589"/>
                  <a:pt x="566" y="1589"/>
                </a:cubicBezTo>
                <a:cubicBezTo>
                  <a:pt x="566" y="1589"/>
                  <a:pt x="582" y="1623"/>
                  <a:pt x="610" y="1626"/>
                </a:cubicBezTo>
                <a:cubicBezTo>
                  <a:pt x="639" y="1630"/>
                  <a:pt x="693" y="1641"/>
                  <a:pt x="693" y="1628"/>
                </a:cubicBezTo>
                <a:cubicBezTo>
                  <a:pt x="693" y="1614"/>
                  <a:pt x="687" y="1602"/>
                  <a:pt x="669" y="1590"/>
                </a:cubicBezTo>
                <a:close/>
                <a:moveTo>
                  <a:pt x="128" y="644"/>
                </a:moveTo>
                <a:cubicBezTo>
                  <a:pt x="128" y="632"/>
                  <a:pt x="122" y="619"/>
                  <a:pt x="115" y="608"/>
                </a:cubicBezTo>
                <a:cubicBezTo>
                  <a:pt x="105" y="594"/>
                  <a:pt x="95" y="582"/>
                  <a:pt x="99" y="575"/>
                </a:cubicBezTo>
                <a:cubicBezTo>
                  <a:pt x="105" y="563"/>
                  <a:pt x="110" y="563"/>
                  <a:pt x="115" y="554"/>
                </a:cubicBezTo>
                <a:cubicBezTo>
                  <a:pt x="118" y="549"/>
                  <a:pt x="121" y="541"/>
                  <a:pt x="125" y="524"/>
                </a:cubicBezTo>
                <a:cubicBezTo>
                  <a:pt x="124" y="559"/>
                  <a:pt x="136" y="611"/>
                  <a:pt x="128" y="644"/>
                </a:cubicBezTo>
                <a:close/>
                <a:moveTo>
                  <a:pt x="411" y="689"/>
                </a:moveTo>
                <a:cubicBezTo>
                  <a:pt x="407" y="690"/>
                  <a:pt x="402" y="690"/>
                  <a:pt x="395" y="690"/>
                </a:cubicBezTo>
                <a:cubicBezTo>
                  <a:pt x="395" y="685"/>
                  <a:pt x="395" y="680"/>
                  <a:pt x="393" y="674"/>
                </a:cubicBezTo>
                <a:cubicBezTo>
                  <a:pt x="389" y="655"/>
                  <a:pt x="367" y="523"/>
                  <a:pt x="351" y="448"/>
                </a:cubicBezTo>
                <a:cubicBezTo>
                  <a:pt x="335" y="373"/>
                  <a:pt x="318" y="317"/>
                  <a:pt x="314" y="307"/>
                </a:cubicBezTo>
                <a:cubicBezTo>
                  <a:pt x="310" y="297"/>
                  <a:pt x="323" y="293"/>
                  <a:pt x="323" y="293"/>
                </a:cubicBezTo>
                <a:cubicBezTo>
                  <a:pt x="299" y="269"/>
                  <a:pt x="299" y="269"/>
                  <a:pt x="299" y="269"/>
                </a:cubicBezTo>
                <a:cubicBezTo>
                  <a:pt x="288" y="274"/>
                  <a:pt x="280" y="291"/>
                  <a:pt x="280" y="291"/>
                </a:cubicBezTo>
                <a:cubicBezTo>
                  <a:pt x="280" y="291"/>
                  <a:pt x="292" y="299"/>
                  <a:pt x="294" y="307"/>
                </a:cubicBezTo>
                <a:cubicBezTo>
                  <a:pt x="296" y="315"/>
                  <a:pt x="292" y="325"/>
                  <a:pt x="286" y="343"/>
                </a:cubicBezTo>
                <a:cubicBezTo>
                  <a:pt x="281" y="362"/>
                  <a:pt x="288" y="443"/>
                  <a:pt x="295" y="485"/>
                </a:cubicBezTo>
                <a:cubicBezTo>
                  <a:pt x="302" y="527"/>
                  <a:pt x="315" y="621"/>
                  <a:pt x="323" y="669"/>
                </a:cubicBezTo>
                <a:cubicBezTo>
                  <a:pt x="324" y="677"/>
                  <a:pt x="326" y="683"/>
                  <a:pt x="327" y="689"/>
                </a:cubicBezTo>
                <a:cubicBezTo>
                  <a:pt x="308" y="688"/>
                  <a:pt x="289" y="687"/>
                  <a:pt x="274" y="687"/>
                </a:cubicBezTo>
                <a:cubicBezTo>
                  <a:pt x="232" y="687"/>
                  <a:pt x="191" y="692"/>
                  <a:pt x="191" y="692"/>
                </a:cubicBezTo>
                <a:cubicBezTo>
                  <a:pt x="191" y="692"/>
                  <a:pt x="199" y="672"/>
                  <a:pt x="212" y="643"/>
                </a:cubicBezTo>
                <a:cubicBezTo>
                  <a:pt x="224" y="615"/>
                  <a:pt x="226" y="589"/>
                  <a:pt x="235" y="542"/>
                </a:cubicBezTo>
                <a:cubicBezTo>
                  <a:pt x="245" y="495"/>
                  <a:pt x="237" y="463"/>
                  <a:pt x="237" y="406"/>
                </a:cubicBezTo>
                <a:cubicBezTo>
                  <a:pt x="237" y="361"/>
                  <a:pt x="234" y="300"/>
                  <a:pt x="231" y="263"/>
                </a:cubicBezTo>
                <a:cubicBezTo>
                  <a:pt x="231" y="257"/>
                  <a:pt x="231" y="235"/>
                  <a:pt x="248" y="225"/>
                </a:cubicBezTo>
                <a:cubicBezTo>
                  <a:pt x="257" y="236"/>
                  <a:pt x="268" y="248"/>
                  <a:pt x="281" y="257"/>
                </a:cubicBezTo>
                <a:cubicBezTo>
                  <a:pt x="304" y="273"/>
                  <a:pt x="306" y="261"/>
                  <a:pt x="320" y="244"/>
                </a:cubicBezTo>
                <a:cubicBezTo>
                  <a:pt x="326" y="237"/>
                  <a:pt x="330" y="232"/>
                  <a:pt x="334" y="227"/>
                </a:cubicBezTo>
                <a:cubicBezTo>
                  <a:pt x="334" y="227"/>
                  <a:pt x="334" y="227"/>
                  <a:pt x="334" y="227"/>
                </a:cubicBezTo>
                <a:cubicBezTo>
                  <a:pt x="353" y="218"/>
                  <a:pt x="370" y="255"/>
                  <a:pt x="370" y="255"/>
                </a:cubicBezTo>
                <a:cubicBezTo>
                  <a:pt x="382" y="288"/>
                  <a:pt x="381" y="349"/>
                  <a:pt x="381" y="413"/>
                </a:cubicBezTo>
                <a:cubicBezTo>
                  <a:pt x="381" y="478"/>
                  <a:pt x="393" y="542"/>
                  <a:pt x="406" y="589"/>
                </a:cubicBezTo>
                <a:cubicBezTo>
                  <a:pt x="418" y="636"/>
                  <a:pt x="437" y="678"/>
                  <a:pt x="437" y="678"/>
                </a:cubicBezTo>
                <a:cubicBezTo>
                  <a:pt x="437" y="678"/>
                  <a:pt x="426" y="684"/>
                  <a:pt x="411" y="689"/>
                </a:cubicBezTo>
                <a:close/>
                <a:moveTo>
                  <a:pt x="491" y="631"/>
                </a:moveTo>
                <a:cubicBezTo>
                  <a:pt x="489" y="627"/>
                  <a:pt x="490" y="600"/>
                  <a:pt x="484" y="579"/>
                </a:cubicBezTo>
                <a:cubicBezTo>
                  <a:pt x="477" y="556"/>
                  <a:pt x="474" y="524"/>
                  <a:pt x="473" y="485"/>
                </a:cubicBezTo>
                <a:cubicBezTo>
                  <a:pt x="473" y="485"/>
                  <a:pt x="482" y="518"/>
                  <a:pt x="491" y="538"/>
                </a:cubicBezTo>
                <a:cubicBezTo>
                  <a:pt x="495" y="547"/>
                  <a:pt x="498" y="553"/>
                  <a:pt x="501" y="553"/>
                </a:cubicBezTo>
                <a:cubicBezTo>
                  <a:pt x="511" y="556"/>
                  <a:pt x="512" y="570"/>
                  <a:pt x="501" y="576"/>
                </a:cubicBezTo>
                <a:cubicBezTo>
                  <a:pt x="490" y="582"/>
                  <a:pt x="498" y="624"/>
                  <a:pt x="493" y="630"/>
                </a:cubicBezTo>
                <a:cubicBezTo>
                  <a:pt x="492" y="631"/>
                  <a:pt x="491" y="631"/>
                  <a:pt x="491" y="63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vert="horz" wrap="square" lIns="121920" tIns="60960" rIns="121920" bIns="60960" numCol="1" anchor="t" anchorCtr="0" compatLnSpc="1"/>
          <a:lstStyle/>
          <a:p>
            <a:endParaRPr lang="id-ID" sz="2400" dirty="0"/>
          </a:p>
        </p:txBody>
      </p: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45E7C333-CE8F-4E07-8104-562A764A667B}"/>
              </a:ext>
            </a:extLst>
          </p:cNvPr>
          <p:cNvGrpSpPr/>
          <p:nvPr/>
        </p:nvGrpSpPr>
        <p:grpSpPr>
          <a:xfrm>
            <a:off x="448034" y="3810989"/>
            <a:ext cx="3451495" cy="2755899"/>
            <a:chOff x="1062782" y="1889522"/>
            <a:chExt cx="6486642" cy="3688556"/>
          </a:xfrm>
        </p:grpSpPr>
        <p:sp>
          <p:nvSpPr>
            <p:cNvPr id="84" name="剪去单角的矩形 3">
              <a:extLst>
                <a:ext uri="{FF2B5EF4-FFF2-40B4-BE49-F238E27FC236}">
                  <a16:creationId xmlns:a16="http://schemas.microsoft.com/office/drawing/2014/main" id="{F78AD964-8742-442A-9B47-1356CD263095}"/>
                </a:ext>
              </a:extLst>
            </p:cNvPr>
            <p:cNvSpPr/>
            <p:nvPr/>
          </p:nvSpPr>
          <p:spPr>
            <a:xfrm flipV="1">
              <a:off x="1269363" y="2054813"/>
              <a:ext cx="5917546" cy="3211139"/>
            </a:xfrm>
            <a:prstGeom prst="snip1Rect">
              <a:avLst>
                <a:gd name="adj" fmla="val 6369"/>
              </a:avLst>
            </a:prstGeom>
            <a:gradFill>
              <a:gsLst>
                <a:gs pos="0">
                  <a:srgbClr val="E6DDF9"/>
                </a:gs>
                <a:gs pos="85000">
                  <a:schemeClr val="accent1">
                    <a:lumMod val="30000"/>
                    <a:lumOff val="70000"/>
                    <a:alpha val="40000"/>
                  </a:schemeClr>
                </a:gs>
              </a:gsLst>
              <a:lin ang="5400000" scaled="1"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85" name="任意多边形 7">
              <a:extLst>
                <a:ext uri="{FF2B5EF4-FFF2-40B4-BE49-F238E27FC236}">
                  <a16:creationId xmlns:a16="http://schemas.microsoft.com/office/drawing/2014/main" id="{0E8249FF-D79C-4E5B-98AF-7DE8CD6CD23F}"/>
                </a:ext>
              </a:extLst>
            </p:cNvPr>
            <p:cNvSpPr/>
            <p:nvPr/>
          </p:nvSpPr>
          <p:spPr>
            <a:xfrm rot="5400000">
              <a:off x="828184" y="5025493"/>
              <a:ext cx="550264" cy="81067"/>
            </a:xfrm>
            <a:custGeom>
              <a:avLst/>
              <a:gdLst>
                <a:gd name="connsiteX0" fmla="*/ 404276 w 474126"/>
                <a:gd name="connsiteY0" fmla="*/ 69850 h 69850"/>
                <a:gd name="connsiteX1" fmla="*/ 69850 w 474126"/>
                <a:gd name="connsiteY1" fmla="*/ 69850 h 69850"/>
                <a:gd name="connsiteX2" fmla="*/ 0 w 474126"/>
                <a:gd name="connsiteY2" fmla="*/ 0 h 69850"/>
                <a:gd name="connsiteX3" fmla="*/ 474126 w 474126"/>
                <a:gd name="connsiteY3" fmla="*/ 0 h 69850"/>
                <a:gd name="connsiteX4" fmla="*/ 404276 w 474126"/>
                <a:gd name="connsiteY4" fmla="*/ 69850 h 6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4126" h="69850">
                  <a:moveTo>
                    <a:pt x="404276" y="69850"/>
                  </a:moveTo>
                  <a:lnTo>
                    <a:pt x="69850" y="69850"/>
                  </a:lnTo>
                  <a:lnTo>
                    <a:pt x="0" y="0"/>
                  </a:lnTo>
                  <a:lnTo>
                    <a:pt x="474126" y="0"/>
                  </a:lnTo>
                  <a:lnTo>
                    <a:pt x="404276" y="69850"/>
                  </a:lnTo>
                  <a:close/>
                </a:path>
              </a:pathLst>
            </a:custGeom>
            <a:solidFill>
              <a:srgbClr val="01E2BC"/>
            </a:solidFill>
            <a:ln w="3175">
              <a:noFill/>
            </a:ln>
            <a:effectLst>
              <a:innerShdw blurRad="25400">
                <a:schemeClr val="bg1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86" name="任意多边形 9">
              <a:extLst>
                <a:ext uri="{FF2B5EF4-FFF2-40B4-BE49-F238E27FC236}">
                  <a16:creationId xmlns:a16="http://schemas.microsoft.com/office/drawing/2014/main" id="{C774125E-8EBE-49E9-88CA-8F30833EE3E8}"/>
                </a:ext>
              </a:extLst>
            </p:cNvPr>
            <p:cNvSpPr/>
            <p:nvPr/>
          </p:nvSpPr>
          <p:spPr>
            <a:xfrm>
              <a:off x="1143849" y="5341158"/>
              <a:ext cx="550264" cy="81067"/>
            </a:xfrm>
            <a:custGeom>
              <a:avLst/>
              <a:gdLst>
                <a:gd name="connsiteX0" fmla="*/ 404276 w 474126"/>
                <a:gd name="connsiteY0" fmla="*/ 69850 h 69850"/>
                <a:gd name="connsiteX1" fmla="*/ 69850 w 474126"/>
                <a:gd name="connsiteY1" fmla="*/ 69850 h 69850"/>
                <a:gd name="connsiteX2" fmla="*/ 0 w 474126"/>
                <a:gd name="connsiteY2" fmla="*/ 0 h 69850"/>
                <a:gd name="connsiteX3" fmla="*/ 474126 w 474126"/>
                <a:gd name="connsiteY3" fmla="*/ 0 h 69850"/>
                <a:gd name="connsiteX4" fmla="*/ 404276 w 474126"/>
                <a:gd name="connsiteY4" fmla="*/ 69850 h 6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4126" h="69850">
                  <a:moveTo>
                    <a:pt x="404276" y="69850"/>
                  </a:moveTo>
                  <a:lnTo>
                    <a:pt x="69850" y="69850"/>
                  </a:lnTo>
                  <a:lnTo>
                    <a:pt x="0" y="0"/>
                  </a:lnTo>
                  <a:lnTo>
                    <a:pt x="474126" y="0"/>
                  </a:lnTo>
                  <a:lnTo>
                    <a:pt x="404276" y="69850"/>
                  </a:lnTo>
                  <a:close/>
                </a:path>
              </a:pathLst>
            </a:custGeom>
            <a:solidFill>
              <a:srgbClr val="01E2BC"/>
            </a:solidFill>
            <a:ln w="3175">
              <a:noFill/>
            </a:ln>
            <a:effectLst>
              <a:innerShdw blurRad="25400">
                <a:schemeClr val="bg1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87" name="任意多边形 11">
              <a:extLst>
                <a:ext uri="{FF2B5EF4-FFF2-40B4-BE49-F238E27FC236}">
                  <a16:creationId xmlns:a16="http://schemas.microsoft.com/office/drawing/2014/main" id="{0613364C-2D2D-452A-A988-DA06DA7A621F}"/>
                </a:ext>
              </a:extLst>
            </p:cNvPr>
            <p:cNvSpPr/>
            <p:nvPr/>
          </p:nvSpPr>
          <p:spPr>
            <a:xfrm rot="16200000" flipV="1">
              <a:off x="828184" y="2205187"/>
              <a:ext cx="550264" cy="81067"/>
            </a:xfrm>
            <a:custGeom>
              <a:avLst/>
              <a:gdLst>
                <a:gd name="connsiteX0" fmla="*/ 404276 w 474126"/>
                <a:gd name="connsiteY0" fmla="*/ 69850 h 69850"/>
                <a:gd name="connsiteX1" fmla="*/ 69850 w 474126"/>
                <a:gd name="connsiteY1" fmla="*/ 69850 h 69850"/>
                <a:gd name="connsiteX2" fmla="*/ 0 w 474126"/>
                <a:gd name="connsiteY2" fmla="*/ 0 h 69850"/>
                <a:gd name="connsiteX3" fmla="*/ 474126 w 474126"/>
                <a:gd name="connsiteY3" fmla="*/ 0 h 69850"/>
                <a:gd name="connsiteX4" fmla="*/ 404276 w 474126"/>
                <a:gd name="connsiteY4" fmla="*/ 69850 h 6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4126" h="69850">
                  <a:moveTo>
                    <a:pt x="404276" y="69850"/>
                  </a:moveTo>
                  <a:lnTo>
                    <a:pt x="69850" y="69850"/>
                  </a:lnTo>
                  <a:lnTo>
                    <a:pt x="0" y="0"/>
                  </a:lnTo>
                  <a:lnTo>
                    <a:pt x="474126" y="0"/>
                  </a:lnTo>
                  <a:lnTo>
                    <a:pt x="404276" y="69850"/>
                  </a:lnTo>
                  <a:close/>
                </a:path>
              </a:pathLst>
            </a:custGeom>
            <a:solidFill>
              <a:srgbClr val="01E2BC"/>
            </a:solidFill>
            <a:ln w="3175">
              <a:noFill/>
            </a:ln>
            <a:effectLst>
              <a:innerShdw blurRad="25400">
                <a:schemeClr val="bg1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88" name="任意多边形 18">
              <a:extLst>
                <a:ext uri="{FF2B5EF4-FFF2-40B4-BE49-F238E27FC236}">
                  <a16:creationId xmlns:a16="http://schemas.microsoft.com/office/drawing/2014/main" id="{819DD984-FAD0-4D06-AF8E-9C05458D7E4D}"/>
                </a:ext>
              </a:extLst>
            </p:cNvPr>
            <p:cNvSpPr/>
            <p:nvPr/>
          </p:nvSpPr>
          <p:spPr>
            <a:xfrm>
              <a:off x="1438053" y="1898656"/>
              <a:ext cx="677838" cy="71933"/>
            </a:xfrm>
            <a:custGeom>
              <a:avLst/>
              <a:gdLst>
                <a:gd name="connsiteX0" fmla="*/ 50006 w 521225"/>
                <a:gd name="connsiteY0" fmla="*/ 0 h 50006"/>
                <a:gd name="connsiteX1" fmla="*/ 471219 w 521225"/>
                <a:gd name="connsiteY1" fmla="*/ 0 h 50006"/>
                <a:gd name="connsiteX2" fmla="*/ 521225 w 521225"/>
                <a:gd name="connsiteY2" fmla="*/ 50006 h 50006"/>
                <a:gd name="connsiteX3" fmla="*/ 0 w 521225"/>
                <a:gd name="connsiteY3" fmla="*/ 50006 h 50006"/>
                <a:gd name="connsiteX4" fmla="*/ 50006 w 521225"/>
                <a:gd name="connsiteY4" fmla="*/ 0 h 50006"/>
                <a:gd name="connsiteX0-1" fmla="*/ 0 w 521225"/>
                <a:gd name="connsiteY0-2" fmla="*/ 50006 h 141446"/>
                <a:gd name="connsiteX1-3" fmla="*/ 50006 w 521225"/>
                <a:gd name="connsiteY1-4" fmla="*/ 0 h 141446"/>
                <a:gd name="connsiteX2-5" fmla="*/ 471219 w 521225"/>
                <a:gd name="connsiteY2-6" fmla="*/ 0 h 141446"/>
                <a:gd name="connsiteX3-7" fmla="*/ 521225 w 521225"/>
                <a:gd name="connsiteY3-8" fmla="*/ 50006 h 141446"/>
                <a:gd name="connsiteX4-9" fmla="*/ 91440 w 521225"/>
                <a:gd name="connsiteY4-10" fmla="*/ 141446 h 141446"/>
                <a:gd name="connsiteX0-11" fmla="*/ 0 w 521225"/>
                <a:gd name="connsiteY0-12" fmla="*/ 50006 h 50006"/>
                <a:gd name="connsiteX1-13" fmla="*/ 50006 w 521225"/>
                <a:gd name="connsiteY1-14" fmla="*/ 0 h 50006"/>
                <a:gd name="connsiteX2-15" fmla="*/ 471219 w 521225"/>
                <a:gd name="connsiteY2-16" fmla="*/ 0 h 50006"/>
                <a:gd name="connsiteX3-17" fmla="*/ 521225 w 521225"/>
                <a:gd name="connsiteY3-18" fmla="*/ 50006 h 50006"/>
                <a:gd name="connsiteX0-19" fmla="*/ 0 w 471219"/>
                <a:gd name="connsiteY0-20" fmla="*/ 0 h 50006"/>
                <a:gd name="connsiteX1-21" fmla="*/ 421213 w 471219"/>
                <a:gd name="connsiteY1-22" fmla="*/ 0 h 50006"/>
                <a:gd name="connsiteX2-23" fmla="*/ 471219 w 471219"/>
                <a:gd name="connsiteY2-24" fmla="*/ 50006 h 5000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471219" h="50006">
                  <a:moveTo>
                    <a:pt x="0" y="0"/>
                  </a:moveTo>
                  <a:lnTo>
                    <a:pt x="421213" y="0"/>
                  </a:lnTo>
                  <a:lnTo>
                    <a:pt x="471219" y="50006"/>
                  </a:lnTo>
                </a:path>
              </a:pathLst>
            </a:custGeom>
            <a:noFill/>
            <a:ln w="6350">
              <a:solidFill>
                <a:srgbClr val="01E2BC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89" name="任意多边形 12">
              <a:extLst>
                <a:ext uri="{FF2B5EF4-FFF2-40B4-BE49-F238E27FC236}">
                  <a16:creationId xmlns:a16="http://schemas.microsoft.com/office/drawing/2014/main" id="{CA3CC660-6B97-43BE-85F6-7948948A1C34}"/>
                </a:ext>
              </a:extLst>
            </p:cNvPr>
            <p:cNvSpPr/>
            <p:nvPr/>
          </p:nvSpPr>
          <p:spPr>
            <a:xfrm flipV="1">
              <a:off x="1143849" y="1889522"/>
              <a:ext cx="550264" cy="81067"/>
            </a:xfrm>
            <a:custGeom>
              <a:avLst/>
              <a:gdLst>
                <a:gd name="connsiteX0" fmla="*/ 404276 w 474126"/>
                <a:gd name="connsiteY0" fmla="*/ 69850 h 69850"/>
                <a:gd name="connsiteX1" fmla="*/ 69850 w 474126"/>
                <a:gd name="connsiteY1" fmla="*/ 69850 h 69850"/>
                <a:gd name="connsiteX2" fmla="*/ 0 w 474126"/>
                <a:gd name="connsiteY2" fmla="*/ 0 h 69850"/>
                <a:gd name="connsiteX3" fmla="*/ 474126 w 474126"/>
                <a:gd name="connsiteY3" fmla="*/ 0 h 69850"/>
                <a:gd name="connsiteX4" fmla="*/ 404276 w 474126"/>
                <a:gd name="connsiteY4" fmla="*/ 69850 h 6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4126" h="69850">
                  <a:moveTo>
                    <a:pt x="404276" y="69850"/>
                  </a:moveTo>
                  <a:lnTo>
                    <a:pt x="69850" y="69850"/>
                  </a:lnTo>
                  <a:lnTo>
                    <a:pt x="0" y="0"/>
                  </a:lnTo>
                  <a:lnTo>
                    <a:pt x="474126" y="0"/>
                  </a:lnTo>
                  <a:lnTo>
                    <a:pt x="404276" y="69850"/>
                  </a:lnTo>
                  <a:close/>
                </a:path>
              </a:pathLst>
            </a:custGeom>
            <a:solidFill>
              <a:srgbClr val="01E2BC"/>
            </a:solidFill>
            <a:ln w="3175">
              <a:noFill/>
            </a:ln>
            <a:effectLst>
              <a:innerShdw blurRad="25400">
                <a:schemeClr val="bg1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90" name="任意多边形 41">
              <a:extLst>
                <a:ext uri="{FF2B5EF4-FFF2-40B4-BE49-F238E27FC236}">
                  <a16:creationId xmlns:a16="http://schemas.microsoft.com/office/drawing/2014/main" id="{76DD5562-28E9-4A92-B37A-EEAF5F3842A3}"/>
                </a:ext>
              </a:extLst>
            </p:cNvPr>
            <p:cNvSpPr/>
            <p:nvPr/>
          </p:nvSpPr>
          <p:spPr>
            <a:xfrm rot="18000000">
              <a:off x="6906441" y="1894289"/>
              <a:ext cx="603509" cy="682456"/>
            </a:xfrm>
            <a:custGeom>
              <a:avLst/>
              <a:gdLst>
                <a:gd name="connsiteX0" fmla="*/ 285484 w 419547"/>
                <a:gd name="connsiteY0" fmla="*/ 0 h 474429"/>
                <a:gd name="connsiteX1" fmla="*/ 419547 w 419547"/>
                <a:gd name="connsiteY1" fmla="*/ 232205 h 474429"/>
                <a:gd name="connsiteX2" fmla="*/ 367475 w 419547"/>
                <a:gd name="connsiteY2" fmla="*/ 262269 h 474429"/>
                <a:gd name="connsiteX3" fmla="*/ 367474 w 419547"/>
                <a:gd name="connsiteY3" fmla="*/ 262268 h 474429"/>
                <a:gd name="connsiteX4" fmla="*/ 0 w 419547"/>
                <a:gd name="connsiteY4" fmla="*/ 474429 h 474429"/>
                <a:gd name="connsiteX5" fmla="*/ 0 w 419547"/>
                <a:gd name="connsiteY5" fmla="*/ 404999 h 474429"/>
                <a:gd name="connsiteX6" fmla="*/ 337410 w 419547"/>
                <a:gd name="connsiteY6" fmla="*/ 210196 h 474429"/>
                <a:gd name="connsiteX7" fmla="*/ 250769 w 419547"/>
                <a:gd name="connsiteY7" fmla="*/ 60128 h 474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9547" h="474429">
                  <a:moveTo>
                    <a:pt x="285484" y="0"/>
                  </a:moveTo>
                  <a:lnTo>
                    <a:pt x="419547" y="232205"/>
                  </a:lnTo>
                  <a:lnTo>
                    <a:pt x="367475" y="262269"/>
                  </a:lnTo>
                  <a:lnTo>
                    <a:pt x="367474" y="262268"/>
                  </a:lnTo>
                  <a:lnTo>
                    <a:pt x="0" y="474429"/>
                  </a:lnTo>
                  <a:lnTo>
                    <a:pt x="0" y="404999"/>
                  </a:lnTo>
                  <a:lnTo>
                    <a:pt x="337410" y="210196"/>
                  </a:lnTo>
                  <a:lnTo>
                    <a:pt x="250769" y="60128"/>
                  </a:lnTo>
                  <a:close/>
                </a:path>
              </a:pathLst>
            </a:custGeom>
            <a:solidFill>
              <a:srgbClr val="01E2BC"/>
            </a:solidFill>
            <a:ln w="3175">
              <a:noFill/>
            </a:ln>
            <a:effectLst>
              <a:innerShdw blurRad="25400">
                <a:schemeClr val="bg1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grpSp>
          <p:nvGrpSpPr>
            <p:cNvPr id="91" name="组合 90">
              <a:extLst>
                <a:ext uri="{FF2B5EF4-FFF2-40B4-BE49-F238E27FC236}">
                  <a16:creationId xmlns:a16="http://schemas.microsoft.com/office/drawing/2014/main" id="{78668F62-2F60-4372-808C-738E3B5D4A4B}"/>
                </a:ext>
              </a:extLst>
            </p:cNvPr>
            <p:cNvGrpSpPr/>
            <p:nvPr/>
          </p:nvGrpSpPr>
          <p:grpSpPr>
            <a:xfrm>
              <a:off x="5110353" y="5341158"/>
              <a:ext cx="1809734" cy="236920"/>
              <a:chOff x="5110353" y="5341158"/>
              <a:chExt cx="1809734" cy="236920"/>
            </a:xfrm>
          </p:grpSpPr>
          <p:sp>
            <p:nvSpPr>
              <p:cNvPr id="96" name="任意多边形 44">
                <a:extLst>
                  <a:ext uri="{FF2B5EF4-FFF2-40B4-BE49-F238E27FC236}">
                    <a16:creationId xmlns:a16="http://schemas.microsoft.com/office/drawing/2014/main" id="{C7BC11E2-C84B-4138-8398-B7601E77C334}"/>
                  </a:ext>
                </a:extLst>
              </p:cNvPr>
              <p:cNvSpPr/>
              <p:nvPr/>
            </p:nvSpPr>
            <p:spPr>
              <a:xfrm>
                <a:off x="5110353" y="5341158"/>
                <a:ext cx="1809734" cy="236920"/>
              </a:xfrm>
              <a:custGeom>
                <a:avLst/>
                <a:gdLst>
                  <a:gd name="connsiteX0" fmla="*/ 0 w 1258090"/>
                  <a:gd name="connsiteY0" fmla="*/ 0 h 164702"/>
                  <a:gd name="connsiteX1" fmla="*/ 1258090 w 1258090"/>
                  <a:gd name="connsiteY1" fmla="*/ 0 h 164702"/>
                  <a:gd name="connsiteX2" fmla="*/ 1093388 w 1258090"/>
                  <a:gd name="connsiteY2" fmla="*/ 164702 h 164702"/>
                  <a:gd name="connsiteX3" fmla="*/ 164702 w 1258090"/>
                  <a:gd name="connsiteY3" fmla="*/ 164702 h 164702"/>
                  <a:gd name="connsiteX4" fmla="*/ 0 w 1258090"/>
                  <a:gd name="connsiteY4" fmla="*/ 0 h 164702"/>
                  <a:gd name="connsiteX0-1" fmla="*/ 1258090 w 1349530"/>
                  <a:gd name="connsiteY0-2" fmla="*/ 0 h 164702"/>
                  <a:gd name="connsiteX1-3" fmla="*/ 1093388 w 1349530"/>
                  <a:gd name="connsiteY1-4" fmla="*/ 164702 h 164702"/>
                  <a:gd name="connsiteX2-5" fmla="*/ 164702 w 1349530"/>
                  <a:gd name="connsiteY2-6" fmla="*/ 164702 h 164702"/>
                  <a:gd name="connsiteX3-7" fmla="*/ 0 w 1349530"/>
                  <a:gd name="connsiteY3-8" fmla="*/ 0 h 164702"/>
                  <a:gd name="connsiteX4-9" fmla="*/ 1349530 w 1349530"/>
                  <a:gd name="connsiteY4-10" fmla="*/ 91440 h 164702"/>
                  <a:gd name="connsiteX0-11" fmla="*/ 1258090 w 1258090"/>
                  <a:gd name="connsiteY0-12" fmla="*/ 0 h 164702"/>
                  <a:gd name="connsiteX1-13" fmla="*/ 1093388 w 1258090"/>
                  <a:gd name="connsiteY1-14" fmla="*/ 164702 h 164702"/>
                  <a:gd name="connsiteX2-15" fmla="*/ 164702 w 1258090"/>
                  <a:gd name="connsiteY2-16" fmla="*/ 164702 h 164702"/>
                  <a:gd name="connsiteX3-17" fmla="*/ 0 w 1258090"/>
                  <a:gd name="connsiteY3-18" fmla="*/ 0 h 16470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258090" h="164702">
                    <a:moveTo>
                      <a:pt x="1258090" y="0"/>
                    </a:moveTo>
                    <a:lnTo>
                      <a:pt x="1093388" y="164702"/>
                    </a:lnTo>
                    <a:lnTo>
                      <a:pt x="164702" y="164702"/>
                    </a:lnTo>
                    <a:lnTo>
                      <a:pt x="0" y="0"/>
                    </a:lnTo>
                  </a:path>
                </a:pathLst>
              </a:custGeom>
              <a:noFill/>
              <a:ln w="6350">
                <a:solidFill>
                  <a:srgbClr val="01E2BC">
                    <a:alpha val="5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97" name="任意多边形 51">
                <a:extLst>
                  <a:ext uri="{FF2B5EF4-FFF2-40B4-BE49-F238E27FC236}">
                    <a16:creationId xmlns:a16="http://schemas.microsoft.com/office/drawing/2014/main" id="{42C13114-B8F0-41DE-8A76-8A452BBCE6BD}"/>
                  </a:ext>
                </a:extLst>
              </p:cNvPr>
              <p:cNvSpPr/>
              <p:nvPr/>
            </p:nvSpPr>
            <p:spPr>
              <a:xfrm rot="10800000">
                <a:off x="5347127" y="5459616"/>
                <a:ext cx="1350397" cy="118460"/>
              </a:xfrm>
              <a:custGeom>
                <a:avLst/>
                <a:gdLst>
                  <a:gd name="connsiteX0" fmla="*/ 857772 w 938768"/>
                  <a:gd name="connsiteY0" fmla="*/ 82351 h 82351"/>
                  <a:gd name="connsiteX1" fmla="*/ 80996 w 938768"/>
                  <a:gd name="connsiteY1" fmla="*/ 82351 h 82351"/>
                  <a:gd name="connsiteX2" fmla="*/ 0 w 938768"/>
                  <a:gd name="connsiteY2" fmla="*/ 1355 h 82351"/>
                  <a:gd name="connsiteX3" fmla="*/ 0 w 938768"/>
                  <a:gd name="connsiteY3" fmla="*/ 0 h 82351"/>
                  <a:gd name="connsiteX4" fmla="*/ 938768 w 938768"/>
                  <a:gd name="connsiteY4" fmla="*/ 0 h 82351"/>
                  <a:gd name="connsiteX5" fmla="*/ 938768 w 938768"/>
                  <a:gd name="connsiteY5" fmla="*/ 1355 h 82351"/>
                  <a:gd name="connsiteX6" fmla="*/ 857772 w 938768"/>
                  <a:gd name="connsiteY6" fmla="*/ 82351 h 82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38768" h="82351">
                    <a:moveTo>
                      <a:pt x="857772" y="82351"/>
                    </a:moveTo>
                    <a:lnTo>
                      <a:pt x="80996" y="82351"/>
                    </a:lnTo>
                    <a:lnTo>
                      <a:pt x="0" y="1355"/>
                    </a:lnTo>
                    <a:lnTo>
                      <a:pt x="0" y="0"/>
                    </a:lnTo>
                    <a:lnTo>
                      <a:pt x="938768" y="0"/>
                    </a:lnTo>
                    <a:lnTo>
                      <a:pt x="938768" y="1355"/>
                    </a:lnTo>
                    <a:lnTo>
                      <a:pt x="857772" y="82351"/>
                    </a:lnTo>
                    <a:close/>
                  </a:path>
                </a:pathLst>
              </a:custGeom>
              <a:solidFill>
                <a:srgbClr val="01E2BC"/>
              </a:solidFill>
              <a:ln w="3175">
                <a:noFill/>
              </a:ln>
              <a:effectLst>
                <a:innerShdw blurRad="25400">
                  <a:schemeClr val="bg1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92" name="任意多边形 53">
              <a:extLst>
                <a:ext uri="{FF2B5EF4-FFF2-40B4-BE49-F238E27FC236}">
                  <a16:creationId xmlns:a16="http://schemas.microsoft.com/office/drawing/2014/main" id="{2559BD4D-8B3A-40F3-8767-C9927935781A}"/>
                </a:ext>
              </a:extLst>
            </p:cNvPr>
            <p:cNvSpPr/>
            <p:nvPr/>
          </p:nvSpPr>
          <p:spPr>
            <a:xfrm>
              <a:off x="4675245" y="5341158"/>
              <a:ext cx="435108" cy="114322"/>
            </a:xfrm>
            <a:custGeom>
              <a:avLst/>
              <a:gdLst>
                <a:gd name="connsiteX0" fmla="*/ 404276 w 474126"/>
                <a:gd name="connsiteY0" fmla="*/ 69850 h 69850"/>
                <a:gd name="connsiteX1" fmla="*/ 69850 w 474126"/>
                <a:gd name="connsiteY1" fmla="*/ 69850 h 69850"/>
                <a:gd name="connsiteX2" fmla="*/ 0 w 474126"/>
                <a:gd name="connsiteY2" fmla="*/ 0 h 69850"/>
                <a:gd name="connsiteX3" fmla="*/ 474126 w 474126"/>
                <a:gd name="connsiteY3" fmla="*/ 0 h 69850"/>
                <a:gd name="connsiteX4" fmla="*/ 404276 w 474126"/>
                <a:gd name="connsiteY4" fmla="*/ 69850 h 6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4126" h="69850">
                  <a:moveTo>
                    <a:pt x="404276" y="69850"/>
                  </a:moveTo>
                  <a:lnTo>
                    <a:pt x="69850" y="69850"/>
                  </a:lnTo>
                  <a:lnTo>
                    <a:pt x="0" y="0"/>
                  </a:lnTo>
                  <a:lnTo>
                    <a:pt x="474126" y="0"/>
                  </a:lnTo>
                  <a:lnTo>
                    <a:pt x="404276" y="69850"/>
                  </a:lnTo>
                  <a:close/>
                </a:path>
              </a:pathLst>
            </a:custGeom>
            <a:solidFill>
              <a:srgbClr val="01E2BC"/>
            </a:solidFill>
            <a:ln w="3175">
              <a:noFill/>
            </a:ln>
            <a:effectLst>
              <a:innerShdw blurRad="25400">
                <a:schemeClr val="bg1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grpSp>
          <p:nvGrpSpPr>
            <p:cNvPr id="93" name="组合 92">
              <a:extLst>
                <a:ext uri="{FF2B5EF4-FFF2-40B4-BE49-F238E27FC236}">
                  <a16:creationId xmlns:a16="http://schemas.microsoft.com/office/drawing/2014/main" id="{EF3FE907-C71F-4051-AAF9-A3B88798E631}"/>
                </a:ext>
              </a:extLst>
            </p:cNvPr>
            <p:cNvGrpSpPr/>
            <p:nvPr/>
          </p:nvGrpSpPr>
          <p:grpSpPr>
            <a:xfrm>
              <a:off x="1631394" y="5381691"/>
              <a:ext cx="707830" cy="0"/>
              <a:chOff x="1631394" y="5381691"/>
              <a:chExt cx="707830" cy="0"/>
            </a:xfrm>
          </p:grpSpPr>
          <p:cxnSp>
            <p:nvCxnSpPr>
              <p:cNvPr id="94" name="直接连接符 93">
                <a:extLst>
                  <a:ext uri="{FF2B5EF4-FFF2-40B4-BE49-F238E27FC236}">
                    <a16:creationId xmlns:a16="http://schemas.microsoft.com/office/drawing/2014/main" id="{DE1E5D37-CE49-43D2-9779-775E8BBF2C31}"/>
                  </a:ext>
                </a:extLst>
              </p:cNvPr>
              <p:cNvCxnSpPr/>
              <p:nvPr/>
            </p:nvCxnSpPr>
            <p:spPr>
              <a:xfrm>
                <a:off x="1631394" y="5381691"/>
                <a:ext cx="707830" cy="0"/>
              </a:xfrm>
              <a:prstGeom prst="line">
                <a:avLst/>
              </a:prstGeom>
              <a:noFill/>
              <a:ln w="6350">
                <a:solidFill>
                  <a:srgbClr val="01E2BC">
                    <a:alpha val="5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95" name="直接连接符 94">
                <a:extLst>
                  <a:ext uri="{FF2B5EF4-FFF2-40B4-BE49-F238E27FC236}">
                    <a16:creationId xmlns:a16="http://schemas.microsoft.com/office/drawing/2014/main" id="{E210E7F6-3663-4F99-A621-727C98FD3F2C}"/>
                  </a:ext>
                </a:extLst>
              </p:cNvPr>
              <p:cNvCxnSpPr/>
              <p:nvPr/>
            </p:nvCxnSpPr>
            <p:spPr>
              <a:xfrm>
                <a:off x="2246738" y="5381691"/>
                <a:ext cx="92485" cy="0"/>
              </a:xfrm>
              <a:prstGeom prst="line">
                <a:avLst/>
              </a:prstGeom>
              <a:noFill/>
              <a:ln w="28575">
                <a:solidFill>
                  <a:srgbClr val="01E2B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sp>
        <p:nvSpPr>
          <p:cNvPr id="98" name="文本框 97">
            <a:extLst>
              <a:ext uri="{FF2B5EF4-FFF2-40B4-BE49-F238E27FC236}">
                <a16:creationId xmlns:a16="http://schemas.microsoft.com/office/drawing/2014/main" id="{0B872D4C-D6A3-4C7F-8306-AF70DA923B1A}"/>
              </a:ext>
            </a:extLst>
          </p:cNvPr>
          <p:cNvSpPr txBox="1"/>
          <p:nvPr/>
        </p:nvSpPr>
        <p:spPr>
          <a:xfrm>
            <a:off x="11046" y="3998907"/>
            <a:ext cx="4232275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Source Han Serif SC" panose="02020400000000000000" pitchFamily="18" charset="-122"/>
              </a:rPr>
              <a:t>姓         名</a:t>
            </a:r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id="{6DEF46AB-F707-49F9-AD4B-AD5D195769B3}"/>
              </a:ext>
            </a:extLst>
          </p:cNvPr>
          <p:cNvSpPr txBox="1"/>
          <p:nvPr/>
        </p:nvSpPr>
        <p:spPr>
          <a:xfrm>
            <a:off x="0" y="4503546"/>
            <a:ext cx="4232275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Source Han Serif SC" panose="02020400000000000000" pitchFamily="18" charset="-122"/>
              </a:rPr>
              <a:t>职   务</a:t>
            </a: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Source Han Serif SC" panose="02020400000000000000" pitchFamily="18" charset="-122"/>
            </a:endParaRPr>
          </a:p>
        </p:txBody>
      </p:sp>
      <p:sp>
        <p:nvSpPr>
          <p:cNvPr id="100" name="TextBox 71">
            <a:extLst>
              <a:ext uri="{FF2B5EF4-FFF2-40B4-BE49-F238E27FC236}">
                <a16:creationId xmlns:a16="http://schemas.microsoft.com/office/drawing/2014/main" id="{AFC0C0A9-989E-4438-9356-79191F879734}"/>
              </a:ext>
            </a:extLst>
          </p:cNvPr>
          <p:cNvSpPr txBox="1"/>
          <p:nvPr/>
        </p:nvSpPr>
        <p:spPr>
          <a:xfrm>
            <a:off x="557954" y="4961120"/>
            <a:ext cx="3402256" cy="10461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60000"/>
              </a:lnSpc>
            </a:pPr>
            <a:r>
              <a:rPr lang="zh-CN" altLang="en-US" sz="1000" b="1" dirty="0">
                <a:solidFill>
                  <a:schemeClr val="bg1"/>
                </a:solidFill>
                <a:latin typeface="思源宋体" panose="02020700000000000000" charset="-122"/>
                <a:ea typeface="思源宋体" panose="02020700000000000000" charset="-122"/>
                <a:cs typeface="思源宋体" panose="02020700000000000000" charset="-122"/>
                <a:sym typeface="+mn-ea"/>
              </a:rPr>
              <a:t>成员专业能力：</a:t>
            </a:r>
            <a:endParaRPr lang="zh-CN" altLang="en-US" sz="1000" b="1" dirty="0">
              <a:solidFill>
                <a:schemeClr val="bg1"/>
              </a:solidFill>
              <a:latin typeface="思源宋体" panose="02020700000000000000" charset="-122"/>
              <a:ea typeface="思源宋体" panose="02020700000000000000" charset="-122"/>
              <a:cs typeface="思源宋体" panose="02020700000000000000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1000" b="1" dirty="0">
                <a:solidFill>
                  <a:schemeClr val="bg1"/>
                </a:solidFill>
                <a:latin typeface="思源宋体" panose="02020700000000000000" charset="-122"/>
                <a:ea typeface="思源宋体" panose="02020700000000000000" charset="-122"/>
                <a:cs typeface="思源宋体" panose="02020700000000000000" charset="-122"/>
                <a:sym typeface="+mn-ea"/>
              </a:rPr>
              <a:t>曾获项目相关奖项：</a:t>
            </a:r>
            <a:endParaRPr lang="zh-CN" altLang="en-US" sz="1000" b="1" dirty="0">
              <a:solidFill>
                <a:schemeClr val="bg1"/>
              </a:solidFill>
              <a:latin typeface="思源宋体" panose="02020700000000000000" charset="-122"/>
              <a:ea typeface="思源宋体" panose="02020700000000000000" charset="-122"/>
              <a:cs typeface="思源宋体" panose="02020700000000000000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1000" b="1" dirty="0">
                <a:solidFill>
                  <a:schemeClr val="bg1"/>
                </a:solidFill>
                <a:latin typeface="思源宋体" panose="02020700000000000000" charset="-122"/>
                <a:ea typeface="思源宋体" panose="02020700000000000000" charset="-122"/>
                <a:cs typeface="思源宋体" panose="02020700000000000000" charset="-122"/>
                <a:sym typeface="+mn-ea"/>
              </a:rPr>
              <a:t>项目相关论文</a:t>
            </a:r>
            <a:r>
              <a:rPr lang="en-US" altLang="zh-CN" sz="1000" b="1" dirty="0">
                <a:solidFill>
                  <a:schemeClr val="bg1"/>
                </a:solidFill>
                <a:latin typeface="思源宋体" panose="02020700000000000000" charset="-122"/>
                <a:ea typeface="思源宋体" panose="02020700000000000000" charset="-122"/>
                <a:cs typeface="思源宋体" panose="02020700000000000000" charset="-122"/>
                <a:sym typeface="+mn-ea"/>
              </a:rPr>
              <a:t>/</a:t>
            </a:r>
            <a:r>
              <a:rPr lang="zh-CN" altLang="en-US" sz="1000" b="1" dirty="0">
                <a:solidFill>
                  <a:schemeClr val="bg1"/>
                </a:solidFill>
                <a:latin typeface="思源宋体" panose="02020700000000000000" charset="-122"/>
                <a:ea typeface="思源宋体" panose="02020700000000000000" charset="-122"/>
                <a:cs typeface="思源宋体" panose="02020700000000000000" charset="-122"/>
                <a:sym typeface="+mn-ea"/>
              </a:rPr>
              <a:t>证书：</a:t>
            </a:r>
            <a:endParaRPr lang="zh-CN" altLang="en-US" sz="1000" b="1" dirty="0">
              <a:solidFill>
                <a:schemeClr val="bg1"/>
              </a:solidFill>
              <a:latin typeface="思源宋体" panose="02020700000000000000" charset="-122"/>
              <a:ea typeface="思源宋体" panose="02020700000000000000" charset="-122"/>
              <a:cs typeface="思源宋体" panose="02020700000000000000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1000" b="1" dirty="0">
                <a:solidFill>
                  <a:schemeClr val="bg1"/>
                </a:solidFill>
                <a:latin typeface="思源宋体" panose="02020700000000000000" charset="-122"/>
                <a:ea typeface="思源宋体" panose="02020700000000000000" charset="-122"/>
                <a:cs typeface="思源宋体" panose="02020700000000000000" charset="-122"/>
                <a:sym typeface="+mn-ea"/>
              </a:rPr>
              <a:t>项目相关行业经历：</a:t>
            </a:r>
            <a:endParaRPr lang="zh-CN" altLang="en-US" sz="1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思源宋体" panose="0202070000000000000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501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28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28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28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65" grpId="0" bldLvl="0" animBg="1"/>
      <p:bldP spid="8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D0535711-B8E1-4325-8021-6AC6EA82C27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796" b="679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0A0EEA59-C4A6-4223-973A-373D92919655}"/>
              </a:ext>
            </a:extLst>
          </p:cNvPr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rgbClr val="36D1AE">
              <a:alpha val="8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56" name="标题 3">
            <a:extLst>
              <a:ext uri="{FF2B5EF4-FFF2-40B4-BE49-F238E27FC236}">
                <a16:creationId xmlns:a16="http://schemas.microsoft.com/office/drawing/2014/main" id="{0683902B-4819-4FA5-A7EB-74EFFA4F2EDE}"/>
              </a:ext>
            </a:extLst>
          </p:cNvPr>
          <p:cNvSpPr txBox="1">
            <a:spLocks/>
          </p:cNvSpPr>
          <p:nvPr/>
        </p:nvSpPr>
        <p:spPr>
          <a:xfrm>
            <a:off x="832254" y="291112"/>
            <a:ext cx="3028546" cy="367594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专家团队</a:t>
            </a:r>
          </a:p>
        </p:txBody>
      </p:sp>
      <p:sp>
        <p:nvSpPr>
          <p:cNvPr id="57" name="椭圆 56">
            <a:extLst>
              <a:ext uri="{FF2B5EF4-FFF2-40B4-BE49-F238E27FC236}">
                <a16:creationId xmlns:a16="http://schemas.microsoft.com/office/drawing/2014/main" id="{EE5A50DD-FB14-4D2B-BB5D-AE8B3A97D069}"/>
              </a:ext>
            </a:extLst>
          </p:cNvPr>
          <p:cNvSpPr/>
          <p:nvPr/>
        </p:nvSpPr>
        <p:spPr>
          <a:xfrm>
            <a:off x="293659" y="232908"/>
            <a:ext cx="484002" cy="48400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Freeform 192">
            <a:extLst>
              <a:ext uri="{FF2B5EF4-FFF2-40B4-BE49-F238E27FC236}">
                <a16:creationId xmlns:a16="http://schemas.microsoft.com/office/drawing/2014/main" id="{55D985F9-11E2-4D2F-878C-E50733ABEC3F}"/>
              </a:ext>
            </a:extLst>
          </p:cNvPr>
          <p:cNvSpPr>
            <a:spLocks noEditPoints="1"/>
          </p:cNvSpPr>
          <p:nvPr/>
        </p:nvSpPr>
        <p:spPr bwMode="auto">
          <a:xfrm>
            <a:off x="293659" y="1545183"/>
            <a:ext cx="1870802" cy="4420167"/>
          </a:xfrm>
          <a:custGeom>
            <a:avLst/>
            <a:gdLst>
              <a:gd name="T0" fmla="*/ 625 w 693"/>
              <a:gd name="T1" fmla="*/ 1522 h 1641"/>
              <a:gd name="T2" fmla="*/ 520 w 693"/>
              <a:gd name="T3" fmla="*/ 985 h 1641"/>
              <a:gd name="T4" fmla="*/ 498 w 693"/>
              <a:gd name="T5" fmla="*/ 789 h 1641"/>
              <a:gd name="T6" fmla="*/ 532 w 693"/>
              <a:gd name="T7" fmla="*/ 760 h 1641"/>
              <a:gd name="T8" fmla="*/ 571 w 693"/>
              <a:gd name="T9" fmla="*/ 506 h 1641"/>
              <a:gd name="T10" fmla="*/ 505 w 693"/>
              <a:gd name="T11" fmla="*/ 282 h 1641"/>
              <a:gd name="T12" fmla="*/ 394 w 693"/>
              <a:gd name="T13" fmla="*/ 243 h 1641"/>
              <a:gd name="T14" fmla="*/ 344 w 693"/>
              <a:gd name="T15" fmla="*/ 214 h 1641"/>
              <a:gd name="T16" fmla="*/ 341 w 693"/>
              <a:gd name="T17" fmla="*/ 204 h 1641"/>
              <a:gd name="T18" fmla="*/ 354 w 693"/>
              <a:gd name="T19" fmla="*/ 65 h 1641"/>
              <a:gd name="T20" fmla="*/ 313 w 693"/>
              <a:gd name="T21" fmla="*/ 0 h 1641"/>
              <a:gd name="T22" fmla="*/ 228 w 693"/>
              <a:gd name="T23" fmla="*/ 24 h 1641"/>
              <a:gd name="T24" fmla="*/ 214 w 693"/>
              <a:gd name="T25" fmla="*/ 121 h 1641"/>
              <a:gd name="T26" fmla="*/ 240 w 693"/>
              <a:gd name="T27" fmla="*/ 200 h 1641"/>
              <a:gd name="T28" fmla="*/ 240 w 693"/>
              <a:gd name="T29" fmla="*/ 215 h 1641"/>
              <a:gd name="T30" fmla="*/ 147 w 693"/>
              <a:gd name="T31" fmla="*/ 272 h 1641"/>
              <a:gd name="T32" fmla="*/ 22 w 693"/>
              <a:gd name="T33" fmla="*/ 531 h 1641"/>
              <a:gd name="T34" fmla="*/ 113 w 693"/>
              <a:gd name="T35" fmla="*/ 777 h 1641"/>
              <a:gd name="T36" fmla="*/ 143 w 693"/>
              <a:gd name="T37" fmla="*/ 802 h 1641"/>
              <a:gd name="T38" fmla="*/ 220 w 693"/>
              <a:gd name="T39" fmla="*/ 1183 h 1641"/>
              <a:gd name="T40" fmla="*/ 267 w 693"/>
              <a:gd name="T41" fmla="*/ 1470 h 1641"/>
              <a:gd name="T42" fmla="*/ 231 w 693"/>
              <a:gd name="T43" fmla="*/ 1602 h 1641"/>
              <a:gd name="T44" fmla="*/ 343 w 693"/>
              <a:gd name="T45" fmla="*/ 1595 h 1641"/>
              <a:gd name="T46" fmla="*/ 351 w 693"/>
              <a:gd name="T47" fmla="*/ 1504 h 1641"/>
              <a:gd name="T48" fmla="*/ 342 w 693"/>
              <a:gd name="T49" fmla="*/ 1327 h 1641"/>
              <a:gd name="T50" fmla="*/ 334 w 693"/>
              <a:gd name="T51" fmla="*/ 1168 h 1641"/>
              <a:gd name="T52" fmla="*/ 372 w 693"/>
              <a:gd name="T53" fmla="*/ 991 h 1641"/>
              <a:gd name="T54" fmla="*/ 495 w 693"/>
              <a:gd name="T55" fmla="*/ 1455 h 1641"/>
              <a:gd name="T56" fmla="*/ 553 w 693"/>
              <a:gd name="T57" fmla="*/ 1595 h 1641"/>
              <a:gd name="T58" fmla="*/ 693 w 693"/>
              <a:gd name="T59" fmla="*/ 1628 h 1641"/>
              <a:gd name="T60" fmla="*/ 115 w 693"/>
              <a:gd name="T61" fmla="*/ 608 h 1641"/>
              <a:gd name="T62" fmla="*/ 125 w 693"/>
              <a:gd name="T63" fmla="*/ 524 h 1641"/>
              <a:gd name="T64" fmla="*/ 395 w 693"/>
              <a:gd name="T65" fmla="*/ 690 h 1641"/>
              <a:gd name="T66" fmla="*/ 314 w 693"/>
              <a:gd name="T67" fmla="*/ 307 h 1641"/>
              <a:gd name="T68" fmla="*/ 280 w 693"/>
              <a:gd name="T69" fmla="*/ 291 h 1641"/>
              <a:gd name="T70" fmla="*/ 295 w 693"/>
              <a:gd name="T71" fmla="*/ 485 h 1641"/>
              <a:gd name="T72" fmla="*/ 274 w 693"/>
              <a:gd name="T73" fmla="*/ 687 h 1641"/>
              <a:gd name="T74" fmla="*/ 235 w 693"/>
              <a:gd name="T75" fmla="*/ 542 h 1641"/>
              <a:gd name="T76" fmla="*/ 248 w 693"/>
              <a:gd name="T77" fmla="*/ 225 h 1641"/>
              <a:gd name="T78" fmla="*/ 334 w 693"/>
              <a:gd name="T79" fmla="*/ 227 h 1641"/>
              <a:gd name="T80" fmla="*/ 381 w 693"/>
              <a:gd name="T81" fmla="*/ 413 h 1641"/>
              <a:gd name="T82" fmla="*/ 411 w 693"/>
              <a:gd name="T83" fmla="*/ 689 h 1641"/>
              <a:gd name="T84" fmla="*/ 473 w 693"/>
              <a:gd name="T85" fmla="*/ 485 h 1641"/>
              <a:gd name="T86" fmla="*/ 501 w 693"/>
              <a:gd name="T87" fmla="*/ 576 h 16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93" h="1641">
                <a:moveTo>
                  <a:pt x="669" y="1590"/>
                </a:moveTo>
                <a:cubicBezTo>
                  <a:pt x="650" y="1579"/>
                  <a:pt x="636" y="1550"/>
                  <a:pt x="629" y="1542"/>
                </a:cubicBezTo>
                <a:cubicBezTo>
                  <a:pt x="622" y="1535"/>
                  <a:pt x="631" y="1537"/>
                  <a:pt x="625" y="1522"/>
                </a:cubicBezTo>
                <a:cubicBezTo>
                  <a:pt x="619" y="1507"/>
                  <a:pt x="600" y="1419"/>
                  <a:pt x="597" y="1391"/>
                </a:cubicBezTo>
                <a:cubicBezTo>
                  <a:pt x="593" y="1362"/>
                  <a:pt x="595" y="1265"/>
                  <a:pt x="582" y="1219"/>
                </a:cubicBezTo>
                <a:cubicBezTo>
                  <a:pt x="568" y="1173"/>
                  <a:pt x="526" y="1025"/>
                  <a:pt x="520" y="985"/>
                </a:cubicBezTo>
                <a:cubicBezTo>
                  <a:pt x="514" y="944"/>
                  <a:pt x="505" y="903"/>
                  <a:pt x="505" y="881"/>
                </a:cubicBezTo>
                <a:cubicBezTo>
                  <a:pt x="505" y="858"/>
                  <a:pt x="503" y="843"/>
                  <a:pt x="496" y="827"/>
                </a:cubicBezTo>
                <a:cubicBezTo>
                  <a:pt x="490" y="811"/>
                  <a:pt x="498" y="789"/>
                  <a:pt x="498" y="789"/>
                </a:cubicBezTo>
                <a:cubicBezTo>
                  <a:pt x="498" y="789"/>
                  <a:pt x="514" y="801"/>
                  <a:pt x="524" y="810"/>
                </a:cubicBezTo>
                <a:cubicBezTo>
                  <a:pt x="534" y="819"/>
                  <a:pt x="534" y="805"/>
                  <a:pt x="529" y="785"/>
                </a:cubicBezTo>
                <a:cubicBezTo>
                  <a:pt x="524" y="765"/>
                  <a:pt x="527" y="754"/>
                  <a:pt x="532" y="760"/>
                </a:cubicBezTo>
                <a:cubicBezTo>
                  <a:pt x="537" y="767"/>
                  <a:pt x="541" y="728"/>
                  <a:pt x="553" y="705"/>
                </a:cubicBezTo>
                <a:cubicBezTo>
                  <a:pt x="566" y="681"/>
                  <a:pt x="593" y="633"/>
                  <a:pt x="587" y="606"/>
                </a:cubicBezTo>
                <a:cubicBezTo>
                  <a:pt x="581" y="578"/>
                  <a:pt x="578" y="530"/>
                  <a:pt x="571" y="506"/>
                </a:cubicBezTo>
                <a:cubicBezTo>
                  <a:pt x="563" y="483"/>
                  <a:pt x="556" y="441"/>
                  <a:pt x="547" y="415"/>
                </a:cubicBezTo>
                <a:cubicBezTo>
                  <a:pt x="538" y="389"/>
                  <a:pt x="540" y="376"/>
                  <a:pt x="529" y="350"/>
                </a:cubicBezTo>
                <a:cubicBezTo>
                  <a:pt x="517" y="324"/>
                  <a:pt x="505" y="295"/>
                  <a:pt x="505" y="282"/>
                </a:cubicBezTo>
                <a:cubicBezTo>
                  <a:pt x="505" y="275"/>
                  <a:pt x="502" y="269"/>
                  <a:pt x="491" y="265"/>
                </a:cubicBezTo>
                <a:cubicBezTo>
                  <a:pt x="483" y="261"/>
                  <a:pt x="469" y="258"/>
                  <a:pt x="449" y="255"/>
                </a:cubicBezTo>
                <a:cubicBezTo>
                  <a:pt x="428" y="252"/>
                  <a:pt x="409" y="248"/>
                  <a:pt x="394" y="243"/>
                </a:cubicBezTo>
                <a:cubicBezTo>
                  <a:pt x="393" y="243"/>
                  <a:pt x="392" y="242"/>
                  <a:pt x="391" y="242"/>
                </a:cubicBezTo>
                <a:cubicBezTo>
                  <a:pt x="391" y="242"/>
                  <a:pt x="390" y="242"/>
                  <a:pt x="390" y="242"/>
                </a:cubicBezTo>
                <a:cubicBezTo>
                  <a:pt x="370" y="235"/>
                  <a:pt x="344" y="214"/>
                  <a:pt x="344" y="214"/>
                </a:cubicBezTo>
                <a:cubicBezTo>
                  <a:pt x="336" y="225"/>
                  <a:pt x="336" y="225"/>
                  <a:pt x="336" y="225"/>
                </a:cubicBezTo>
                <a:cubicBezTo>
                  <a:pt x="339" y="221"/>
                  <a:pt x="341" y="218"/>
                  <a:pt x="344" y="214"/>
                </a:cubicBezTo>
                <a:cubicBezTo>
                  <a:pt x="341" y="211"/>
                  <a:pt x="336" y="204"/>
                  <a:pt x="341" y="204"/>
                </a:cubicBezTo>
                <a:cubicBezTo>
                  <a:pt x="352" y="203"/>
                  <a:pt x="354" y="159"/>
                  <a:pt x="360" y="146"/>
                </a:cubicBezTo>
                <a:cubicBezTo>
                  <a:pt x="366" y="133"/>
                  <a:pt x="364" y="124"/>
                  <a:pt x="360" y="112"/>
                </a:cubicBezTo>
                <a:cubicBezTo>
                  <a:pt x="356" y="101"/>
                  <a:pt x="364" y="84"/>
                  <a:pt x="354" y="65"/>
                </a:cubicBezTo>
                <a:cubicBezTo>
                  <a:pt x="344" y="47"/>
                  <a:pt x="358" y="24"/>
                  <a:pt x="344" y="22"/>
                </a:cubicBezTo>
                <a:cubicBezTo>
                  <a:pt x="330" y="20"/>
                  <a:pt x="335" y="3"/>
                  <a:pt x="322" y="3"/>
                </a:cubicBezTo>
                <a:cubicBezTo>
                  <a:pt x="318" y="3"/>
                  <a:pt x="315" y="2"/>
                  <a:pt x="313" y="0"/>
                </a:cubicBezTo>
                <a:cubicBezTo>
                  <a:pt x="302" y="21"/>
                  <a:pt x="285" y="14"/>
                  <a:pt x="285" y="14"/>
                </a:cubicBezTo>
                <a:cubicBezTo>
                  <a:pt x="259" y="8"/>
                  <a:pt x="242" y="14"/>
                  <a:pt x="230" y="23"/>
                </a:cubicBezTo>
                <a:cubicBezTo>
                  <a:pt x="230" y="23"/>
                  <a:pt x="229" y="24"/>
                  <a:pt x="228" y="24"/>
                </a:cubicBezTo>
                <a:cubicBezTo>
                  <a:pt x="213" y="38"/>
                  <a:pt x="208" y="57"/>
                  <a:pt x="208" y="58"/>
                </a:cubicBezTo>
                <a:cubicBezTo>
                  <a:pt x="207" y="65"/>
                  <a:pt x="206" y="72"/>
                  <a:pt x="206" y="77"/>
                </a:cubicBezTo>
                <a:cubicBezTo>
                  <a:pt x="208" y="95"/>
                  <a:pt x="213" y="113"/>
                  <a:pt x="214" y="121"/>
                </a:cubicBezTo>
                <a:cubicBezTo>
                  <a:pt x="215" y="128"/>
                  <a:pt x="219" y="158"/>
                  <a:pt x="225" y="158"/>
                </a:cubicBezTo>
                <a:cubicBezTo>
                  <a:pt x="231" y="158"/>
                  <a:pt x="233" y="159"/>
                  <a:pt x="233" y="159"/>
                </a:cubicBezTo>
                <a:cubicBezTo>
                  <a:pt x="233" y="159"/>
                  <a:pt x="240" y="182"/>
                  <a:pt x="240" y="200"/>
                </a:cubicBezTo>
                <a:cubicBezTo>
                  <a:pt x="240" y="208"/>
                  <a:pt x="240" y="212"/>
                  <a:pt x="240" y="215"/>
                </a:cubicBezTo>
                <a:cubicBezTo>
                  <a:pt x="240" y="215"/>
                  <a:pt x="240" y="215"/>
                  <a:pt x="240" y="215"/>
                </a:cubicBezTo>
                <a:cubicBezTo>
                  <a:pt x="240" y="215"/>
                  <a:pt x="240" y="215"/>
                  <a:pt x="240" y="215"/>
                </a:cubicBezTo>
                <a:cubicBezTo>
                  <a:pt x="240" y="215"/>
                  <a:pt x="240" y="215"/>
                  <a:pt x="240" y="215"/>
                </a:cubicBezTo>
                <a:cubicBezTo>
                  <a:pt x="240" y="215"/>
                  <a:pt x="224" y="238"/>
                  <a:pt x="206" y="246"/>
                </a:cubicBezTo>
                <a:cubicBezTo>
                  <a:pt x="188" y="255"/>
                  <a:pt x="162" y="268"/>
                  <a:pt x="147" y="272"/>
                </a:cubicBezTo>
                <a:cubicBezTo>
                  <a:pt x="136" y="275"/>
                  <a:pt x="124" y="279"/>
                  <a:pt x="115" y="285"/>
                </a:cubicBezTo>
                <a:cubicBezTo>
                  <a:pt x="103" y="293"/>
                  <a:pt x="93" y="305"/>
                  <a:pt x="89" y="326"/>
                </a:cubicBezTo>
                <a:cubicBezTo>
                  <a:pt x="82" y="365"/>
                  <a:pt x="42" y="495"/>
                  <a:pt x="22" y="531"/>
                </a:cubicBezTo>
                <a:cubicBezTo>
                  <a:pt x="3" y="567"/>
                  <a:pt x="0" y="616"/>
                  <a:pt x="20" y="646"/>
                </a:cubicBezTo>
                <a:cubicBezTo>
                  <a:pt x="39" y="676"/>
                  <a:pt x="86" y="750"/>
                  <a:pt x="93" y="760"/>
                </a:cubicBezTo>
                <a:cubicBezTo>
                  <a:pt x="100" y="770"/>
                  <a:pt x="102" y="778"/>
                  <a:pt x="113" y="777"/>
                </a:cubicBezTo>
                <a:cubicBezTo>
                  <a:pt x="113" y="777"/>
                  <a:pt x="114" y="776"/>
                  <a:pt x="115" y="776"/>
                </a:cubicBezTo>
                <a:cubicBezTo>
                  <a:pt x="124" y="776"/>
                  <a:pt x="130" y="777"/>
                  <a:pt x="130" y="777"/>
                </a:cubicBezTo>
                <a:cubicBezTo>
                  <a:pt x="130" y="777"/>
                  <a:pt x="135" y="796"/>
                  <a:pt x="143" y="802"/>
                </a:cubicBezTo>
                <a:cubicBezTo>
                  <a:pt x="151" y="808"/>
                  <a:pt x="161" y="828"/>
                  <a:pt x="163" y="821"/>
                </a:cubicBezTo>
                <a:cubicBezTo>
                  <a:pt x="166" y="814"/>
                  <a:pt x="173" y="872"/>
                  <a:pt x="180" y="903"/>
                </a:cubicBezTo>
                <a:cubicBezTo>
                  <a:pt x="187" y="934"/>
                  <a:pt x="220" y="1152"/>
                  <a:pt x="220" y="1183"/>
                </a:cubicBezTo>
                <a:cubicBezTo>
                  <a:pt x="220" y="1214"/>
                  <a:pt x="232" y="1246"/>
                  <a:pt x="231" y="1268"/>
                </a:cubicBezTo>
                <a:cubicBezTo>
                  <a:pt x="230" y="1291"/>
                  <a:pt x="235" y="1349"/>
                  <a:pt x="236" y="1381"/>
                </a:cubicBezTo>
                <a:cubicBezTo>
                  <a:pt x="237" y="1413"/>
                  <a:pt x="267" y="1447"/>
                  <a:pt x="267" y="1470"/>
                </a:cubicBezTo>
                <a:cubicBezTo>
                  <a:pt x="267" y="1494"/>
                  <a:pt x="260" y="1505"/>
                  <a:pt x="263" y="1519"/>
                </a:cubicBezTo>
                <a:cubicBezTo>
                  <a:pt x="267" y="1532"/>
                  <a:pt x="266" y="1542"/>
                  <a:pt x="251" y="1558"/>
                </a:cubicBezTo>
                <a:cubicBezTo>
                  <a:pt x="236" y="1574"/>
                  <a:pt x="230" y="1589"/>
                  <a:pt x="231" y="1602"/>
                </a:cubicBezTo>
                <a:cubicBezTo>
                  <a:pt x="232" y="1614"/>
                  <a:pt x="236" y="1619"/>
                  <a:pt x="266" y="1620"/>
                </a:cubicBezTo>
                <a:cubicBezTo>
                  <a:pt x="296" y="1621"/>
                  <a:pt x="324" y="1613"/>
                  <a:pt x="324" y="1605"/>
                </a:cubicBezTo>
                <a:cubicBezTo>
                  <a:pt x="324" y="1598"/>
                  <a:pt x="334" y="1595"/>
                  <a:pt x="343" y="1595"/>
                </a:cubicBezTo>
                <a:cubicBezTo>
                  <a:pt x="351" y="1595"/>
                  <a:pt x="350" y="1587"/>
                  <a:pt x="346" y="1569"/>
                </a:cubicBezTo>
                <a:cubicBezTo>
                  <a:pt x="343" y="1552"/>
                  <a:pt x="330" y="1528"/>
                  <a:pt x="338" y="1531"/>
                </a:cubicBezTo>
                <a:cubicBezTo>
                  <a:pt x="345" y="1533"/>
                  <a:pt x="351" y="1528"/>
                  <a:pt x="351" y="1504"/>
                </a:cubicBezTo>
                <a:cubicBezTo>
                  <a:pt x="351" y="1479"/>
                  <a:pt x="355" y="1471"/>
                  <a:pt x="344" y="1457"/>
                </a:cubicBezTo>
                <a:cubicBezTo>
                  <a:pt x="333" y="1442"/>
                  <a:pt x="335" y="1415"/>
                  <a:pt x="338" y="1392"/>
                </a:cubicBezTo>
                <a:cubicBezTo>
                  <a:pt x="340" y="1370"/>
                  <a:pt x="348" y="1354"/>
                  <a:pt x="342" y="1327"/>
                </a:cubicBezTo>
                <a:cubicBezTo>
                  <a:pt x="335" y="1299"/>
                  <a:pt x="334" y="1266"/>
                  <a:pt x="338" y="1252"/>
                </a:cubicBezTo>
                <a:cubicBezTo>
                  <a:pt x="342" y="1239"/>
                  <a:pt x="339" y="1222"/>
                  <a:pt x="329" y="1211"/>
                </a:cubicBezTo>
                <a:cubicBezTo>
                  <a:pt x="319" y="1200"/>
                  <a:pt x="334" y="1180"/>
                  <a:pt x="334" y="1168"/>
                </a:cubicBezTo>
                <a:cubicBezTo>
                  <a:pt x="334" y="1156"/>
                  <a:pt x="330" y="1104"/>
                  <a:pt x="337" y="1052"/>
                </a:cubicBezTo>
                <a:cubicBezTo>
                  <a:pt x="343" y="999"/>
                  <a:pt x="344" y="960"/>
                  <a:pt x="345" y="946"/>
                </a:cubicBezTo>
                <a:cubicBezTo>
                  <a:pt x="346" y="933"/>
                  <a:pt x="354" y="939"/>
                  <a:pt x="372" y="991"/>
                </a:cubicBezTo>
                <a:cubicBezTo>
                  <a:pt x="391" y="1043"/>
                  <a:pt x="438" y="1205"/>
                  <a:pt x="447" y="1241"/>
                </a:cubicBezTo>
                <a:cubicBezTo>
                  <a:pt x="454" y="1272"/>
                  <a:pt x="480" y="1385"/>
                  <a:pt x="491" y="1436"/>
                </a:cubicBezTo>
                <a:cubicBezTo>
                  <a:pt x="493" y="1444"/>
                  <a:pt x="494" y="1451"/>
                  <a:pt x="495" y="1455"/>
                </a:cubicBezTo>
                <a:cubicBezTo>
                  <a:pt x="501" y="1486"/>
                  <a:pt x="509" y="1548"/>
                  <a:pt x="517" y="1548"/>
                </a:cubicBezTo>
                <a:cubicBezTo>
                  <a:pt x="526" y="1548"/>
                  <a:pt x="524" y="1554"/>
                  <a:pt x="525" y="1572"/>
                </a:cubicBezTo>
                <a:cubicBezTo>
                  <a:pt x="526" y="1589"/>
                  <a:pt x="543" y="1592"/>
                  <a:pt x="553" y="1595"/>
                </a:cubicBezTo>
                <a:cubicBezTo>
                  <a:pt x="563" y="1599"/>
                  <a:pt x="566" y="1589"/>
                  <a:pt x="566" y="1589"/>
                </a:cubicBezTo>
                <a:cubicBezTo>
                  <a:pt x="566" y="1589"/>
                  <a:pt x="582" y="1623"/>
                  <a:pt x="610" y="1626"/>
                </a:cubicBezTo>
                <a:cubicBezTo>
                  <a:pt x="639" y="1630"/>
                  <a:pt x="693" y="1641"/>
                  <a:pt x="693" y="1628"/>
                </a:cubicBezTo>
                <a:cubicBezTo>
                  <a:pt x="693" y="1614"/>
                  <a:pt x="687" y="1602"/>
                  <a:pt x="669" y="1590"/>
                </a:cubicBezTo>
                <a:close/>
                <a:moveTo>
                  <a:pt x="128" y="644"/>
                </a:moveTo>
                <a:cubicBezTo>
                  <a:pt x="128" y="632"/>
                  <a:pt x="122" y="619"/>
                  <a:pt x="115" y="608"/>
                </a:cubicBezTo>
                <a:cubicBezTo>
                  <a:pt x="105" y="594"/>
                  <a:pt x="95" y="582"/>
                  <a:pt x="99" y="575"/>
                </a:cubicBezTo>
                <a:cubicBezTo>
                  <a:pt x="105" y="563"/>
                  <a:pt x="110" y="563"/>
                  <a:pt x="115" y="554"/>
                </a:cubicBezTo>
                <a:cubicBezTo>
                  <a:pt x="118" y="549"/>
                  <a:pt x="121" y="541"/>
                  <a:pt x="125" y="524"/>
                </a:cubicBezTo>
                <a:cubicBezTo>
                  <a:pt x="124" y="559"/>
                  <a:pt x="136" y="611"/>
                  <a:pt x="128" y="644"/>
                </a:cubicBezTo>
                <a:close/>
                <a:moveTo>
                  <a:pt x="411" y="689"/>
                </a:moveTo>
                <a:cubicBezTo>
                  <a:pt x="407" y="690"/>
                  <a:pt x="402" y="690"/>
                  <a:pt x="395" y="690"/>
                </a:cubicBezTo>
                <a:cubicBezTo>
                  <a:pt x="395" y="685"/>
                  <a:pt x="395" y="680"/>
                  <a:pt x="393" y="674"/>
                </a:cubicBezTo>
                <a:cubicBezTo>
                  <a:pt x="389" y="655"/>
                  <a:pt x="367" y="523"/>
                  <a:pt x="351" y="448"/>
                </a:cubicBezTo>
                <a:cubicBezTo>
                  <a:pt x="335" y="373"/>
                  <a:pt x="318" y="317"/>
                  <a:pt x="314" y="307"/>
                </a:cubicBezTo>
                <a:cubicBezTo>
                  <a:pt x="310" y="297"/>
                  <a:pt x="323" y="293"/>
                  <a:pt x="323" y="293"/>
                </a:cubicBezTo>
                <a:cubicBezTo>
                  <a:pt x="299" y="269"/>
                  <a:pt x="299" y="269"/>
                  <a:pt x="299" y="269"/>
                </a:cubicBezTo>
                <a:cubicBezTo>
                  <a:pt x="288" y="274"/>
                  <a:pt x="280" y="291"/>
                  <a:pt x="280" y="291"/>
                </a:cubicBezTo>
                <a:cubicBezTo>
                  <a:pt x="280" y="291"/>
                  <a:pt x="292" y="299"/>
                  <a:pt x="294" y="307"/>
                </a:cubicBezTo>
                <a:cubicBezTo>
                  <a:pt x="296" y="315"/>
                  <a:pt x="292" y="325"/>
                  <a:pt x="286" y="343"/>
                </a:cubicBezTo>
                <a:cubicBezTo>
                  <a:pt x="281" y="362"/>
                  <a:pt x="288" y="443"/>
                  <a:pt x="295" y="485"/>
                </a:cubicBezTo>
                <a:cubicBezTo>
                  <a:pt x="302" y="527"/>
                  <a:pt x="315" y="621"/>
                  <a:pt x="323" y="669"/>
                </a:cubicBezTo>
                <a:cubicBezTo>
                  <a:pt x="324" y="677"/>
                  <a:pt x="326" y="683"/>
                  <a:pt x="327" y="689"/>
                </a:cubicBezTo>
                <a:cubicBezTo>
                  <a:pt x="308" y="688"/>
                  <a:pt x="289" y="687"/>
                  <a:pt x="274" y="687"/>
                </a:cubicBezTo>
                <a:cubicBezTo>
                  <a:pt x="232" y="687"/>
                  <a:pt x="191" y="692"/>
                  <a:pt x="191" y="692"/>
                </a:cubicBezTo>
                <a:cubicBezTo>
                  <a:pt x="191" y="692"/>
                  <a:pt x="199" y="672"/>
                  <a:pt x="212" y="643"/>
                </a:cubicBezTo>
                <a:cubicBezTo>
                  <a:pt x="224" y="615"/>
                  <a:pt x="226" y="589"/>
                  <a:pt x="235" y="542"/>
                </a:cubicBezTo>
                <a:cubicBezTo>
                  <a:pt x="245" y="495"/>
                  <a:pt x="237" y="463"/>
                  <a:pt x="237" y="406"/>
                </a:cubicBezTo>
                <a:cubicBezTo>
                  <a:pt x="237" y="361"/>
                  <a:pt x="234" y="300"/>
                  <a:pt x="231" y="263"/>
                </a:cubicBezTo>
                <a:cubicBezTo>
                  <a:pt x="231" y="257"/>
                  <a:pt x="231" y="235"/>
                  <a:pt x="248" y="225"/>
                </a:cubicBezTo>
                <a:cubicBezTo>
                  <a:pt x="257" y="236"/>
                  <a:pt x="268" y="248"/>
                  <a:pt x="281" y="257"/>
                </a:cubicBezTo>
                <a:cubicBezTo>
                  <a:pt x="304" y="273"/>
                  <a:pt x="306" y="261"/>
                  <a:pt x="320" y="244"/>
                </a:cubicBezTo>
                <a:cubicBezTo>
                  <a:pt x="326" y="237"/>
                  <a:pt x="330" y="232"/>
                  <a:pt x="334" y="227"/>
                </a:cubicBezTo>
                <a:cubicBezTo>
                  <a:pt x="334" y="227"/>
                  <a:pt x="334" y="227"/>
                  <a:pt x="334" y="227"/>
                </a:cubicBezTo>
                <a:cubicBezTo>
                  <a:pt x="353" y="218"/>
                  <a:pt x="370" y="255"/>
                  <a:pt x="370" y="255"/>
                </a:cubicBezTo>
                <a:cubicBezTo>
                  <a:pt x="382" y="288"/>
                  <a:pt x="381" y="349"/>
                  <a:pt x="381" y="413"/>
                </a:cubicBezTo>
                <a:cubicBezTo>
                  <a:pt x="381" y="478"/>
                  <a:pt x="393" y="542"/>
                  <a:pt x="406" y="589"/>
                </a:cubicBezTo>
                <a:cubicBezTo>
                  <a:pt x="418" y="636"/>
                  <a:pt x="437" y="678"/>
                  <a:pt x="437" y="678"/>
                </a:cubicBezTo>
                <a:cubicBezTo>
                  <a:pt x="437" y="678"/>
                  <a:pt x="426" y="684"/>
                  <a:pt x="411" y="689"/>
                </a:cubicBezTo>
                <a:close/>
                <a:moveTo>
                  <a:pt x="491" y="631"/>
                </a:moveTo>
                <a:cubicBezTo>
                  <a:pt x="489" y="627"/>
                  <a:pt x="490" y="600"/>
                  <a:pt x="484" y="579"/>
                </a:cubicBezTo>
                <a:cubicBezTo>
                  <a:pt x="477" y="556"/>
                  <a:pt x="474" y="524"/>
                  <a:pt x="473" y="485"/>
                </a:cubicBezTo>
                <a:cubicBezTo>
                  <a:pt x="473" y="485"/>
                  <a:pt x="482" y="518"/>
                  <a:pt x="491" y="538"/>
                </a:cubicBezTo>
                <a:cubicBezTo>
                  <a:pt x="495" y="547"/>
                  <a:pt x="498" y="553"/>
                  <a:pt x="501" y="553"/>
                </a:cubicBezTo>
                <a:cubicBezTo>
                  <a:pt x="511" y="556"/>
                  <a:pt x="512" y="570"/>
                  <a:pt x="501" y="576"/>
                </a:cubicBezTo>
                <a:cubicBezTo>
                  <a:pt x="490" y="582"/>
                  <a:pt x="498" y="624"/>
                  <a:pt x="493" y="630"/>
                </a:cubicBezTo>
                <a:cubicBezTo>
                  <a:pt x="492" y="631"/>
                  <a:pt x="491" y="631"/>
                  <a:pt x="491" y="63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121920" tIns="60960" rIns="121920" bIns="60960" numCol="1" anchor="t" anchorCtr="0" compatLnSpc="1"/>
          <a:lstStyle/>
          <a:p>
            <a:endParaRPr lang="id-ID" sz="2400" dirty="0"/>
          </a:p>
        </p:txBody>
      </p:sp>
      <p:grpSp>
        <p:nvGrpSpPr>
          <p:cNvPr id="102" name="组合 101">
            <a:extLst>
              <a:ext uri="{FF2B5EF4-FFF2-40B4-BE49-F238E27FC236}">
                <a16:creationId xmlns:a16="http://schemas.microsoft.com/office/drawing/2014/main" id="{27CCAC42-0E8F-423F-B5C0-6143BE4466C7}"/>
              </a:ext>
            </a:extLst>
          </p:cNvPr>
          <p:cNvGrpSpPr/>
          <p:nvPr/>
        </p:nvGrpSpPr>
        <p:grpSpPr>
          <a:xfrm>
            <a:off x="2170414" y="1842574"/>
            <a:ext cx="3973629" cy="3887800"/>
            <a:chOff x="3237545" y="4561747"/>
            <a:chExt cx="1146960" cy="1146960"/>
          </a:xfrm>
        </p:grpSpPr>
        <p:sp>
          <p:nvSpPr>
            <p:cNvPr id="103" name="圆角矩形 4">
              <a:extLst>
                <a:ext uri="{FF2B5EF4-FFF2-40B4-BE49-F238E27FC236}">
                  <a16:creationId xmlns:a16="http://schemas.microsoft.com/office/drawing/2014/main" id="{88EBA3A8-3301-44B9-873B-0ECF5B243F50}"/>
                </a:ext>
              </a:extLst>
            </p:cNvPr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9039"/>
              </a:avLst>
            </a:prstGeom>
            <a:solidFill>
              <a:srgbClr val="137D3B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04" name="圆角矩形 5">
              <a:extLst>
                <a:ext uri="{FF2B5EF4-FFF2-40B4-BE49-F238E27FC236}">
                  <a16:creationId xmlns:a16="http://schemas.microsoft.com/office/drawing/2014/main" id="{1C4ACB97-3B94-4161-976B-4C0BFF5F2420}"/>
                </a:ext>
              </a:extLst>
            </p:cNvPr>
            <p:cNvSpPr/>
            <p:nvPr/>
          </p:nvSpPr>
          <p:spPr>
            <a:xfrm>
              <a:off x="3294838" y="4642031"/>
              <a:ext cx="1032367" cy="986387"/>
            </a:xfrm>
            <a:prstGeom prst="roundRect">
              <a:avLst>
                <a:gd name="adj" fmla="val 9613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444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cxnSp>
        <p:nvCxnSpPr>
          <p:cNvPr id="105" name="直接连接符 104">
            <a:extLst>
              <a:ext uri="{FF2B5EF4-FFF2-40B4-BE49-F238E27FC236}">
                <a16:creationId xmlns:a16="http://schemas.microsoft.com/office/drawing/2014/main" id="{23D6C0A9-0BAC-422C-B712-2E4890C5C2B1}"/>
              </a:ext>
            </a:extLst>
          </p:cNvPr>
          <p:cNvCxnSpPr/>
          <p:nvPr/>
        </p:nvCxnSpPr>
        <p:spPr>
          <a:xfrm>
            <a:off x="3511497" y="5116927"/>
            <a:ext cx="1291438" cy="0"/>
          </a:xfrm>
          <a:prstGeom prst="line">
            <a:avLst/>
          </a:prstGeom>
          <a:ln w="444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文本框 105">
            <a:extLst>
              <a:ext uri="{FF2B5EF4-FFF2-40B4-BE49-F238E27FC236}">
                <a16:creationId xmlns:a16="http://schemas.microsoft.com/office/drawing/2014/main" id="{D5E23D88-FD36-4DE4-80E0-74E93A2F5572}"/>
              </a:ext>
            </a:extLst>
          </p:cNvPr>
          <p:cNvSpPr txBox="1"/>
          <p:nvPr/>
        </p:nvSpPr>
        <p:spPr>
          <a:xfrm>
            <a:off x="2452392" y="2403966"/>
            <a:ext cx="2647950" cy="26126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lang="zh-CN" altLang="zh-CN" sz="14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思源宋体" panose="02020700000000000000" charset="-122"/>
                <a:sym typeface="+mn-ea"/>
              </a:rPr>
              <a:t>姓名</a:t>
            </a:r>
            <a:r>
              <a:rPr lang="en-US" altLang="zh-CN" sz="14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思源宋体" panose="02020700000000000000" charset="-122"/>
                <a:sym typeface="+mn-ea"/>
              </a:rPr>
              <a:t>:</a:t>
            </a:r>
            <a:endParaRPr lang="zh-CN" altLang="zh-CN" sz="140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思源宋体" panose="02020700000000000000" charset="-122"/>
              <a:sym typeface="+mn-ea"/>
            </a:endParaRPr>
          </a:p>
          <a:p>
            <a:pPr marL="285750" marR="0" lvl="0" indent="-285750" algn="l" defTabSz="914400" rtl="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lang="zh-CN" altLang="zh-CN" sz="14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思源宋体" panose="02020700000000000000" charset="-122"/>
                <a:sym typeface="+mn-ea"/>
              </a:rPr>
              <a:t>专业</a:t>
            </a:r>
            <a:r>
              <a:rPr lang="en-US" altLang="zh-CN" sz="14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思源宋体" panose="02020700000000000000" charset="-122"/>
                <a:sym typeface="+mn-ea"/>
              </a:rPr>
              <a:t>: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思源宋体" panose="02020700000000000000" charset="-122"/>
            </a:endParaRPr>
          </a:p>
          <a:p>
            <a:pPr marL="285750" marR="0" lvl="0" indent="-285750" algn="l" defTabSz="914400" rtl="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lang="zh-CN" altLang="zh-CN" sz="14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思源宋体" panose="02020700000000000000" charset="-122"/>
                <a:sym typeface="+mn-ea"/>
              </a:rPr>
              <a:t>项目相关技术成果</a:t>
            </a:r>
            <a:r>
              <a:rPr lang="en-US" altLang="zh-CN" sz="14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思源宋体" panose="02020700000000000000" charset="-122"/>
                <a:sym typeface="+mn-ea"/>
              </a:rPr>
              <a:t>/</a:t>
            </a:r>
            <a:r>
              <a:rPr lang="zh-CN" altLang="zh-CN" sz="14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思源宋体" panose="02020700000000000000" charset="-122"/>
                <a:sym typeface="+mn-ea"/>
              </a:rPr>
              <a:t>荣誉</a:t>
            </a:r>
            <a:r>
              <a:rPr lang="en-US" altLang="zh-CN" sz="14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思源宋体" panose="02020700000000000000" charset="-122"/>
                <a:sym typeface="+mn-ea"/>
              </a:rPr>
              <a:t>: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思源宋体" panose="02020700000000000000" charset="-122"/>
            </a:endParaRPr>
          </a:p>
          <a:p>
            <a:pPr marL="285750" marR="0" lvl="0" indent="-285750" algn="l" defTabSz="914400" rtl="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lang="zh-CN" altLang="zh-CN" sz="14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思源宋体" panose="02020700000000000000" charset="-122"/>
                <a:sym typeface="+mn-ea"/>
              </a:rPr>
              <a:t>项目主要贡献</a:t>
            </a:r>
            <a:r>
              <a:rPr lang="en-US" altLang="zh-CN" sz="14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思源宋体" panose="02020700000000000000" charset="-122"/>
                <a:sym typeface="+mn-ea"/>
              </a:rPr>
              <a:t>: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思源宋体" panose="02020700000000000000" charset="-122"/>
            </a:endParaRPr>
          </a:p>
          <a:p>
            <a:pPr marL="285750" marR="0" lvl="0" indent="-285750" algn="l" defTabSz="914400" rtl="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lang="zh-CN" altLang="zh-CN" sz="14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思源宋体" panose="02020700000000000000" charset="-122"/>
                <a:sym typeface="+mn-ea"/>
              </a:rPr>
              <a:t>项目相关实习</a:t>
            </a:r>
            <a:r>
              <a:rPr lang="en-US" altLang="zh-CN" sz="14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思源宋体" panose="02020700000000000000" charset="-122"/>
                <a:sym typeface="+mn-ea"/>
              </a:rPr>
              <a:t>/</a:t>
            </a:r>
            <a:r>
              <a:rPr lang="zh-CN" altLang="zh-CN" sz="14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思源宋体" panose="02020700000000000000" charset="-122"/>
                <a:sym typeface="+mn-ea"/>
              </a:rPr>
              <a:t>创业经历：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思源宋体" panose="02020700000000000000" charset="-122"/>
            </a:endParaRPr>
          </a:p>
          <a:p>
            <a:pPr>
              <a:lnSpc>
                <a:spcPct val="200000"/>
              </a:lnSpc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思源宋体" panose="02020700000000000000" charset="-122"/>
            </a:endParaRPr>
          </a:p>
        </p:txBody>
      </p:sp>
      <p:sp>
        <p:nvSpPr>
          <p:cNvPr id="107" name="Freeform 204">
            <a:extLst>
              <a:ext uri="{FF2B5EF4-FFF2-40B4-BE49-F238E27FC236}">
                <a16:creationId xmlns:a16="http://schemas.microsoft.com/office/drawing/2014/main" id="{180873BE-8329-453A-A0E9-E938B0076F89}"/>
              </a:ext>
            </a:extLst>
          </p:cNvPr>
          <p:cNvSpPr>
            <a:spLocks noEditPoints="1"/>
          </p:cNvSpPr>
          <p:nvPr/>
        </p:nvSpPr>
        <p:spPr bwMode="auto">
          <a:xfrm>
            <a:off x="10640522" y="1447212"/>
            <a:ext cx="1259657" cy="4738690"/>
          </a:xfrm>
          <a:custGeom>
            <a:avLst/>
            <a:gdLst>
              <a:gd name="T0" fmla="*/ 280 w 287"/>
              <a:gd name="T1" fmla="*/ 271 h 1160"/>
              <a:gd name="T2" fmla="*/ 247 w 287"/>
              <a:gd name="T3" fmla="*/ 188 h 1160"/>
              <a:gd name="T4" fmla="*/ 213 w 287"/>
              <a:gd name="T5" fmla="*/ 135 h 1160"/>
              <a:gd name="T6" fmla="*/ 181 w 287"/>
              <a:gd name="T7" fmla="*/ 23 h 1160"/>
              <a:gd name="T8" fmla="*/ 82 w 287"/>
              <a:gd name="T9" fmla="*/ 57 h 1160"/>
              <a:gd name="T10" fmla="*/ 76 w 287"/>
              <a:gd name="T11" fmla="*/ 189 h 1160"/>
              <a:gd name="T12" fmla="*/ 40 w 287"/>
              <a:gd name="T13" fmla="*/ 237 h 1160"/>
              <a:gd name="T14" fmla="*/ 4 w 287"/>
              <a:gd name="T15" fmla="*/ 366 h 1160"/>
              <a:gd name="T16" fmla="*/ 7 w 287"/>
              <a:gd name="T17" fmla="*/ 412 h 1160"/>
              <a:gd name="T18" fmla="*/ 40 w 287"/>
              <a:gd name="T19" fmla="*/ 467 h 1160"/>
              <a:gd name="T20" fmla="*/ 35 w 287"/>
              <a:gd name="T21" fmla="*/ 546 h 1160"/>
              <a:gd name="T22" fmla="*/ 27 w 287"/>
              <a:gd name="T23" fmla="*/ 759 h 1160"/>
              <a:gd name="T24" fmla="*/ 47 w 287"/>
              <a:gd name="T25" fmla="*/ 843 h 1160"/>
              <a:gd name="T26" fmla="*/ 75 w 287"/>
              <a:gd name="T27" fmla="*/ 1036 h 1160"/>
              <a:gd name="T28" fmla="*/ 44 w 287"/>
              <a:gd name="T29" fmla="*/ 1127 h 1160"/>
              <a:gd name="T30" fmla="*/ 70 w 287"/>
              <a:gd name="T31" fmla="*/ 1155 h 1160"/>
              <a:gd name="T32" fmla="*/ 108 w 287"/>
              <a:gd name="T33" fmla="*/ 1107 h 1160"/>
              <a:gd name="T34" fmla="*/ 107 w 287"/>
              <a:gd name="T35" fmla="*/ 1141 h 1160"/>
              <a:gd name="T36" fmla="*/ 119 w 287"/>
              <a:gd name="T37" fmla="*/ 1132 h 1160"/>
              <a:gd name="T38" fmla="*/ 117 w 287"/>
              <a:gd name="T39" fmla="*/ 1050 h 1160"/>
              <a:gd name="T40" fmla="*/ 115 w 287"/>
              <a:gd name="T41" fmla="*/ 885 h 1160"/>
              <a:gd name="T42" fmla="*/ 167 w 287"/>
              <a:gd name="T43" fmla="*/ 851 h 1160"/>
              <a:gd name="T44" fmla="*/ 169 w 287"/>
              <a:gd name="T45" fmla="*/ 977 h 1160"/>
              <a:gd name="T46" fmla="*/ 154 w 287"/>
              <a:gd name="T47" fmla="*/ 1096 h 1160"/>
              <a:gd name="T48" fmla="*/ 148 w 287"/>
              <a:gd name="T49" fmla="*/ 1159 h 1160"/>
              <a:gd name="T50" fmla="*/ 205 w 287"/>
              <a:gd name="T51" fmla="*/ 1104 h 1160"/>
              <a:gd name="T52" fmla="*/ 202 w 287"/>
              <a:gd name="T53" fmla="*/ 1043 h 1160"/>
              <a:gd name="T54" fmla="*/ 234 w 287"/>
              <a:gd name="T55" fmla="*/ 852 h 1160"/>
              <a:gd name="T56" fmla="*/ 251 w 287"/>
              <a:gd name="T57" fmla="*/ 721 h 1160"/>
              <a:gd name="T58" fmla="*/ 265 w 287"/>
              <a:gd name="T59" fmla="*/ 535 h 1160"/>
              <a:gd name="T60" fmla="*/ 258 w 287"/>
              <a:gd name="T61" fmla="*/ 449 h 1160"/>
              <a:gd name="T62" fmla="*/ 244 w 287"/>
              <a:gd name="T63" fmla="*/ 388 h 1160"/>
              <a:gd name="T64" fmla="*/ 102 w 287"/>
              <a:gd name="T65" fmla="*/ 452 h 1160"/>
              <a:gd name="T66" fmla="*/ 114 w 287"/>
              <a:gd name="T67" fmla="*/ 452 h 1160"/>
              <a:gd name="T68" fmla="*/ 168 w 287"/>
              <a:gd name="T69" fmla="*/ 213 h 1160"/>
              <a:gd name="T70" fmla="*/ 117 w 287"/>
              <a:gd name="T71" fmla="*/ 344 h 1160"/>
              <a:gd name="T72" fmla="*/ 114 w 287"/>
              <a:gd name="T73" fmla="*/ 257 h 1160"/>
              <a:gd name="T74" fmla="*/ 102 w 287"/>
              <a:gd name="T75" fmla="*/ 205 h 1160"/>
              <a:gd name="T76" fmla="*/ 134 w 287"/>
              <a:gd name="T77" fmla="*/ 223 h 1160"/>
              <a:gd name="T78" fmla="*/ 152 w 287"/>
              <a:gd name="T79" fmla="*/ 222 h 1160"/>
              <a:gd name="T80" fmla="*/ 159 w 287"/>
              <a:gd name="T81" fmla="*/ 184 h 1160"/>
              <a:gd name="T82" fmla="*/ 189 w 287"/>
              <a:gd name="T83" fmla="*/ 176 h 1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87" h="1160">
                <a:moveTo>
                  <a:pt x="257" y="366"/>
                </a:moveTo>
                <a:cubicBezTo>
                  <a:pt x="258" y="353"/>
                  <a:pt x="279" y="285"/>
                  <a:pt x="280" y="271"/>
                </a:cubicBezTo>
                <a:cubicBezTo>
                  <a:pt x="281" y="257"/>
                  <a:pt x="287" y="214"/>
                  <a:pt x="282" y="199"/>
                </a:cubicBezTo>
                <a:cubicBezTo>
                  <a:pt x="277" y="183"/>
                  <a:pt x="247" y="188"/>
                  <a:pt x="247" y="188"/>
                </a:cubicBezTo>
                <a:cubicBezTo>
                  <a:pt x="247" y="188"/>
                  <a:pt x="240" y="172"/>
                  <a:pt x="226" y="168"/>
                </a:cubicBezTo>
                <a:cubicBezTo>
                  <a:pt x="211" y="164"/>
                  <a:pt x="229" y="145"/>
                  <a:pt x="213" y="135"/>
                </a:cubicBezTo>
                <a:cubicBezTo>
                  <a:pt x="203" y="128"/>
                  <a:pt x="206" y="92"/>
                  <a:pt x="202" y="78"/>
                </a:cubicBezTo>
                <a:cubicBezTo>
                  <a:pt x="199" y="64"/>
                  <a:pt x="190" y="35"/>
                  <a:pt x="181" y="23"/>
                </a:cubicBezTo>
                <a:cubicBezTo>
                  <a:pt x="171" y="10"/>
                  <a:pt x="152" y="17"/>
                  <a:pt x="152" y="17"/>
                </a:cubicBezTo>
                <a:cubicBezTo>
                  <a:pt x="108" y="0"/>
                  <a:pt x="86" y="37"/>
                  <a:pt x="82" y="57"/>
                </a:cubicBezTo>
                <a:cubicBezTo>
                  <a:pt x="79" y="77"/>
                  <a:pt x="89" y="114"/>
                  <a:pt x="77" y="140"/>
                </a:cubicBezTo>
                <a:cubicBezTo>
                  <a:pt x="66" y="165"/>
                  <a:pt x="91" y="174"/>
                  <a:pt x="76" y="189"/>
                </a:cubicBezTo>
                <a:cubicBezTo>
                  <a:pt x="60" y="203"/>
                  <a:pt x="74" y="208"/>
                  <a:pt x="59" y="215"/>
                </a:cubicBezTo>
                <a:cubicBezTo>
                  <a:pt x="45" y="221"/>
                  <a:pt x="40" y="224"/>
                  <a:pt x="40" y="237"/>
                </a:cubicBezTo>
                <a:cubicBezTo>
                  <a:pt x="40" y="250"/>
                  <a:pt x="28" y="284"/>
                  <a:pt x="22" y="314"/>
                </a:cubicBezTo>
                <a:cubicBezTo>
                  <a:pt x="15" y="344"/>
                  <a:pt x="8" y="355"/>
                  <a:pt x="4" y="366"/>
                </a:cubicBezTo>
                <a:cubicBezTo>
                  <a:pt x="0" y="378"/>
                  <a:pt x="2" y="382"/>
                  <a:pt x="4" y="388"/>
                </a:cubicBezTo>
                <a:cubicBezTo>
                  <a:pt x="6" y="393"/>
                  <a:pt x="7" y="394"/>
                  <a:pt x="7" y="412"/>
                </a:cubicBezTo>
                <a:cubicBezTo>
                  <a:pt x="7" y="431"/>
                  <a:pt x="38" y="434"/>
                  <a:pt x="38" y="434"/>
                </a:cubicBezTo>
                <a:cubicBezTo>
                  <a:pt x="38" y="434"/>
                  <a:pt x="40" y="451"/>
                  <a:pt x="40" y="467"/>
                </a:cubicBezTo>
                <a:cubicBezTo>
                  <a:pt x="40" y="482"/>
                  <a:pt x="30" y="526"/>
                  <a:pt x="28" y="538"/>
                </a:cubicBezTo>
                <a:cubicBezTo>
                  <a:pt x="26" y="550"/>
                  <a:pt x="35" y="546"/>
                  <a:pt x="35" y="546"/>
                </a:cubicBezTo>
                <a:cubicBezTo>
                  <a:pt x="35" y="546"/>
                  <a:pt x="35" y="559"/>
                  <a:pt x="33" y="578"/>
                </a:cubicBezTo>
                <a:cubicBezTo>
                  <a:pt x="30" y="597"/>
                  <a:pt x="27" y="724"/>
                  <a:pt x="27" y="759"/>
                </a:cubicBezTo>
                <a:cubicBezTo>
                  <a:pt x="27" y="794"/>
                  <a:pt x="23" y="842"/>
                  <a:pt x="27" y="842"/>
                </a:cubicBezTo>
                <a:cubicBezTo>
                  <a:pt x="32" y="842"/>
                  <a:pt x="47" y="843"/>
                  <a:pt x="47" y="843"/>
                </a:cubicBezTo>
                <a:cubicBezTo>
                  <a:pt x="47" y="843"/>
                  <a:pt x="45" y="866"/>
                  <a:pt x="46" y="895"/>
                </a:cubicBezTo>
                <a:cubicBezTo>
                  <a:pt x="47" y="923"/>
                  <a:pt x="70" y="1014"/>
                  <a:pt x="75" y="1036"/>
                </a:cubicBezTo>
                <a:cubicBezTo>
                  <a:pt x="79" y="1059"/>
                  <a:pt x="78" y="1079"/>
                  <a:pt x="70" y="1091"/>
                </a:cubicBezTo>
                <a:cubicBezTo>
                  <a:pt x="63" y="1103"/>
                  <a:pt x="57" y="1118"/>
                  <a:pt x="44" y="1127"/>
                </a:cubicBezTo>
                <a:cubicBezTo>
                  <a:pt x="31" y="1137"/>
                  <a:pt x="26" y="1141"/>
                  <a:pt x="28" y="1150"/>
                </a:cubicBezTo>
                <a:cubicBezTo>
                  <a:pt x="30" y="1158"/>
                  <a:pt x="46" y="1156"/>
                  <a:pt x="70" y="1155"/>
                </a:cubicBezTo>
                <a:cubicBezTo>
                  <a:pt x="94" y="1154"/>
                  <a:pt x="91" y="1139"/>
                  <a:pt x="94" y="1132"/>
                </a:cubicBezTo>
                <a:cubicBezTo>
                  <a:pt x="97" y="1125"/>
                  <a:pt x="108" y="1107"/>
                  <a:pt x="108" y="1107"/>
                </a:cubicBezTo>
                <a:cubicBezTo>
                  <a:pt x="108" y="1107"/>
                  <a:pt x="111" y="1110"/>
                  <a:pt x="111" y="1118"/>
                </a:cubicBezTo>
                <a:cubicBezTo>
                  <a:pt x="111" y="1127"/>
                  <a:pt x="107" y="1141"/>
                  <a:pt x="107" y="1141"/>
                </a:cubicBezTo>
                <a:cubicBezTo>
                  <a:pt x="117" y="1141"/>
                  <a:pt x="117" y="1141"/>
                  <a:pt x="117" y="1141"/>
                </a:cubicBezTo>
                <a:cubicBezTo>
                  <a:pt x="117" y="1141"/>
                  <a:pt x="120" y="1140"/>
                  <a:pt x="119" y="1132"/>
                </a:cubicBezTo>
                <a:cubicBezTo>
                  <a:pt x="118" y="1124"/>
                  <a:pt x="123" y="1106"/>
                  <a:pt x="127" y="1091"/>
                </a:cubicBezTo>
                <a:cubicBezTo>
                  <a:pt x="132" y="1075"/>
                  <a:pt x="123" y="1057"/>
                  <a:pt x="117" y="1050"/>
                </a:cubicBezTo>
                <a:cubicBezTo>
                  <a:pt x="112" y="1044"/>
                  <a:pt x="114" y="1009"/>
                  <a:pt x="115" y="974"/>
                </a:cubicBezTo>
                <a:cubicBezTo>
                  <a:pt x="117" y="939"/>
                  <a:pt x="119" y="901"/>
                  <a:pt x="115" y="885"/>
                </a:cubicBezTo>
                <a:cubicBezTo>
                  <a:pt x="112" y="868"/>
                  <a:pt x="107" y="846"/>
                  <a:pt x="107" y="846"/>
                </a:cubicBezTo>
                <a:cubicBezTo>
                  <a:pt x="167" y="851"/>
                  <a:pt x="167" y="851"/>
                  <a:pt x="167" y="851"/>
                </a:cubicBezTo>
                <a:cubicBezTo>
                  <a:pt x="167" y="851"/>
                  <a:pt x="169" y="863"/>
                  <a:pt x="169" y="889"/>
                </a:cubicBezTo>
                <a:cubicBezTo>
                  <a:pt x="169" y="916"/>
                  <a:pt x="169" y="934"/>
                  <a:pt x="169" y="977"/>
                </a:cubicBezTo>
                <a:cubicBezTo>
                  <a:pt x="169" y="1019"/>
                  <a:pt x="165" y="1035"/>
                  <a:pt x="160" y="1051"/>
                </a:cubicBezTo>
                <a:cubicBezTo>
                  <a:pt x="156" y="1068"/>
                  <a:pt x="159" y="1080"/>
                  <a:pt x="154" y="1096"/>
                </a:cubicBezTo>
                <a:cubicBezTo>
                  <a:pt x="149" y="1113"/>
                  <a:pt x="140" y="1125"/>
                  <a:pt x="135" y="1134"/>
                </a:cubicBezTo>
                <a:cubicBezTo>
                  <a:pt x="129" y="1143"/>
                  <a:pt x="127" y="1158"/>
                  <a:pt x="148" y="1159"/>
                </a:cubicBezTo>
                <a:cubicBezTo>
                  <a:pt x="170" y="1160"/>
                  <a:pt x="196" y="1150"/>
                  <a:pt x="196" y="1140"/>
                </a:cubicBezTo>
                <a:cubicBezTo>
                  <a:pt x="196" y="1131"/>
                  <a:pt x="198" y="1119"/>
                  <a:pt x="205" y="1104"/>
                </a:cubicBezTo>
                <a:cubicBezTo>
                  <a:pt x="213" y="1088"/>
                  <a:pt x="206" y="1075"/>
                  <a:pt x="204" y="1069"/>
                </a:cubicBezTo>
                <a:cubicBezTo>
                  <a:pt x="201" y="1062"/>
                  <a:pt x="202" y="1055"/>
                  <a:pt x="202" y="1043"/>
                </a:cubicBezTo>
                <a:cubicBezTo>
                  <a:pt x="202" y="1031"/>
                  <a:pt x="213" y="991"/>
                  <a:pt x="225" y="947"/>
                </a:cubicBezTo>
                <a:cubicBezTo>
                  <a:pt x="237" y="903"/>
                  <a:pt x="234" y="852"/>
                  <a:pt x="234" y="852"/>
                </a:cubicBezTo>
                <a:cubicBezTo>
                  <a:pt x="243" y="852"/>
                  <a:pt x="243" y="852"/>
                  <a:pt x="243" y="852"/>
                </a:cubicBezTo>
                <a:cubicBezTo>
                  <a:pt x="243" y="852"/>
                  <a:pt x="244" y="787"/>
                  <a:pt x="251" y="721"/>
                </a:cubicBezTo>
                <a:cubicBezTo>
                  <a:pt x="258" y="654"/>
                  <a:pt x="248" y="585"/>
                  <a:pt x="248" y="566"/>
                </a:cubicBezTo>
                <a:cubicBezTo>
                  <a:pt x="248" y="547"/>
                  <a:pt x="255" y="539"/>
                  <a:pt x="265" y="535"/>
                </a:cubicBezTo>
                <a:cubicBezTo>
                  <a:pt x="276" y="530"/>
                  <a:pt x="277" y="528"/>
                  <a:pt x="272" y="510"/>
                </a:cubicBezTo>
                <a:cubicBezTo>
                  <a:pt x="266" y="492"/>
                  <a:pt x="258" y="449"/>
                  <a:pt x="258" y="449"/>
                </a:cubicBezTo>
                <a:cubicBezTo>
                  <a:pt x="258" y="449"/>
                  <a:pt x="257" y="443"/>
                  <a:pt x="251" y="424"/>
                </a:cubicBezTo>
                <a:cubicBezTo>
                  <a:pt x="244" y="406"/>
                  <a:pt x="244" y="388"/>
                  <a:pt x="244" y="388"/>
                </a:cubicBezTo>
                <a:cubicBezTo>
                  <a:pt x="244" y="388"/>
                  <a:pt x="256" y="378"/>
                  <a:pt x="257" y="366"/>
                </a:cubicBezTo>
                <a:close/>
                <a:moveTo>
                  <a:pt x="102" y="452"/>
                </a:moveTo>
                <a:cubicBezTo>
                  <a:pt x="110" y="434"/>
                  <a:pt x="110" y="434"/>
                  <a:pt x="110" y="434"/>
                </a:cubicBezTo>
                <a:cubicBezTo>
                  <a:pt x="114" y="452"/>
                  <a:pt x="114" y="452"/>
                  <a:pt x="114" y="452"/>
                </a:cubicBezTo>
                <a:lnTo>
                  <a:pt x="102" y="452"/>
                </a:lnTo>
                <a:close/>
                <a:moveTo>
                  <a:pt x="168" y="213"/>
                </a:moveTo>
                <a:cubicBezTo>
                  <a:pt x="158" y="230"/>
                  <a:pt x="141" y="260"/>
                  <a:pt x="135" y="285"/>
                </a:cubicBezTo>
                <a:cubicBezTo>
                  <a:pt x="128" y="309"/>
                  <a:pt x="117" y="344"/>
                  <a:pt x="117" y="344"/>
                </a:cubicBezTo>
                <a:cubicBezTo>
                  <a:pt x="117" y="344"/>
                  <a:pt x="116" y="338"/>
                  <a:pt x="115" y="329"/>
                </a:cubicBezTo>
                <a:cubicBezTo>
                  <a:pt x="114" y="320"/>
                  <a:pt x="114" y="277"/>
                  <a:pt x="114" y="257"/>
                </a:cubicBezTo>
                <a:cubicBezTo>
                  <a:pt x="114" y="237"/>
                  <a:pt x="115" y="220"/>
                  <a:pt x="112" y="219"/>
                </a:cubicBezTo>
                <a:cubicBezTo>
                  <a:pt x="108" y="217"/>
                  <a:pt x="102" y="205"/>
                  <a:pt x="102" y="205"/>
                </a:cubicBezTo>
                <a:cubicBezTo>
                  <a:pt x="124" y="175"/>
                  <a:pt x="124" y="175"/>
                  <a:pt x="124" y="175"/>
                </a:cubicBezTo>
                <a:cubicBezTo>
                  <a:pt x="117" y="218"/>
                  <a:pt x="129" y="210"/>
                  <a:pt x="134" y="223"/>
                </a:cubicBezTo>
                <a:cubicBezTo>
                  <a:pt x="138" y="236"/>
                  <a:pt x="133" y="269"/>
                  <a:pt x="136" y="253"/>
                </a:cubicBezTo>
                <a:cubicBezTo>
                  <a:pt x="138" y="238"/>
                  <a:pt x="146" y="237"/>
                  <a:pt x="152" y="222"/>
                </a:cubicBezTo>
                <a:cubicBezTo>
                  <a:pt x="159" y="207"/>
                  <a:pt x="139" y="196"/>
                  <a:pt x="139" y="196"/>
                </a:cubicBezTo>
                <a:cubicBezTo>
                  <a:pt x="139" y="196"/>
                  <a:pt x="150" y="192"/>
                  <a:pt x="159" y="184"/>
                </a:cubicBezTo>
                <a:cubicBezTo>
                  <a:pt x="169" y="175"/>
                  <a:pt x="182" y="164"/>
                  <a:pt x="182" y="164"/>
                </a:cubicBezTo>
                <a:cubicBezTo>
                  <a:pt x="189" y="176"/>
                  <a:pt x="189" y="176"/>
                  <a:pt x="189" y="176"/>
                </a:cubicBezTo>
                <a:cubicBezTo>
                  <a:pt x="189" y="176"/>
                  <a:pt x="178" y="196"/>
                  <a:pt x="168" y="2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121920" tIns="60960" rIns="121920" bIns="60960" numCol="1" anchor="t" anchorCtr="0" compatLnSpc="1"/>
          <a:lstStyle/>
          <a:p>
            <a:endParaRPr lang="id-ID" sz="2400"/>
          </a:p>
        </p:txBody>
      </p:sp>
      <p:grpSp>
        <p:nvGrpSpPr>
          <p:cNvPr id="108" name="组合 107">
            <a:extLst>
              <a:ext uri="{FF2B5EF4-FFF2-40B4-BE49-F238E27FC236}">
                <a16:creationId xmlns:a16="http://schemas.microsoft.com/office/drawing/2014/main" id="{7C6CFE55-33EC-48C5-97A3-4785E58FC556}"/>
              </a:ext>
            </a:extLst>
          </p:cNvPr>
          <p:cNvGrpSpPr/>
          <p:nvPr/>
        </p:nvGrpSpPr>
        <p:grpSpPr>
          <a:xfrm>
            <a:off x="6342534" y="1842574"/>
            <a:ext cx="3973629" cy="3887800"/>
            <a:chOff x="3237545" y="4561747"/>
            <a:chExt cx="1146960" cy="1146960"/>
          </a:xfrm>
        </p:grpSpPr>
        <p:sp>
          <p:nvSpPr>
            <p:cNvPr id="109" name="圆角矩形 4">
              <a:extLst>
                <a:ext uri="{FF2B5EF4-FFF2-40B4-BE49-F238E27FC236}">
                  <a16:creationId xmlns:a16="http://schemas.microsoft.com/office/drawing/2014/main" id="{808E20FA-C386-452B-8CB1-1E70A5CE56E8}"/>
                </a:ext>
              </a:extLst>
            </p:cNvPr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9039"/>
              </a:avLst>
            </a:prstGeom>
            <a:solidFill>
              <a:srgbClr val="137D3B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10" name="圆角矩形 5">
              <a:extLst>
                <a:ext uri="{FF2B5EF4-FFF2-40B4-BE49-F238E27FC236}">
                  <a16:creationId xmlns:a16="http://schemas.microsoft.com/office/drawing/2014/main" id="{42D72723-C819-4AF1-AAC4-AE1257FF5F9B}"/>
                </a:ext>
              </a:extLst>
            </p:cNvPr>
            <p:cNvSpPr/>
            <p:nvPr/>
          </p:nvSpPr>
          <p:spPr>
            <a:xfrm>
              <a:off x="3294838" y="4642031"/>
              <a:ext cx="1032367" cy="986387"/>
            </a:xfrm>
            <a:prstGeom prst="roundRect">
              <a:avLst>
                <a:gd name="adj" fmla="val 9613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444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cxnSp>
        <p:nvCxnSpPr>
          <p:cNvPr id="111" name="直接连接符 110">
            <a:extLst>
              <a:ext uri="{FF2B5EF4-FFF2-40B4-BE49-F238E27FC236}">
                <a16:creationId xmlns:a16="http://schemas.microsoft.com/office/drawing/2014/main" id="{C2AB769D-91EB-47EA-8E99-58F811BFE53B}"/>
              </a:ext>
            </a:extLst>
          </p:cNvPr>
          <p:cNvCxnSpPr/>
          <p:nvPr/>
        </p:nvCxnSpPr>
        <p:spPr>
          <a:xfrm>
            <a:off x="7683617" y="5116927"/>
            <a:ext cx="1291438" cy="0"/>
          </a:xfrm>
          <a:prstGeom prst="line">
            <a:avLst/>
          </a:prstGeom>
          <a:ln w="444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文本框 111">
            <a:extLst>
              <a:ext uri="{FF2B5EF4-FFF2-40B4-BE49-F238E27FC236}">
                <a16:creationId xmlns:a16="http://schemas.microsoft.com/office/drawing/2014/main" id="{BF65BAFE-F6F5-4BD9-89ED-9DAA08F3F4C7}"/>
              </a:ext>
            </a:extLst>
          </p:cNvPr>
          <p:cNvSpPr txBox="1"/>
          <p:nvPr/>
        </p:nvSpPr>
        <p:spPr>
          <a:xfrm>
            <a:off x="6624512" y="2403966"/>
            <a:ext cx="2647950" cy="26126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lang="zh-CN" altLang="zh-CN" sz="14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思源宋体" panose="02020700000000000000" charset="-122"/>
                <a:sym typeface="+mn-ea"/>
              </a:rPr>
              <a:t>姓名</a:t>
            </a:r>
            <a:r>
              <a:rPr lang="en-US" altLang="zh-CN" sz="14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思源宋体" panose="02020700000000000000" charset="-122"/>
                <a:sym typeface="+mn-ea"/>
              </a:rPr>
              <a:t>:</a:t>
            </a:r>
            <a:endParaRPr lang="zh-CN" altLang="zh-CN" sz="140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思源宋体" panose="02020700000000000000" charset="-122"/>
              <a:sym typeface="+mn-ea"/>
            </a:endParaRPr>
          </a:p>
          <a:p>
            <a:pPr marL="285750" marR="0" lvl="0" indent="-285750" algn="l" defTabSz="914400" rtl="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lang="zh-CN" altLang="zh-CN" sz="14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思源宋体" panose="02020700000000000000" charset="-122"/>
                <a:sym typeface="+mn-ea"/>
              </a:rPr>
              <a:t>专业</a:t>
            </a:r>
            <a:r>
              <a:rPr lang="en-US" altLang="zh-CN" sz="14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思源宋体" panose="02020700000000000000" charset="-122"/>
                <a:sym typeface="+mn-ea"/>
              </a:rPr>
              <a:t>: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思源宋体" panose="02020700000000000000" charset="-122"/>
            </a:endParaRPr>
          </a:p>
          <a:p>
            <a:pPr marL="285750" marR="0" lvl="0" indent="-285750" algn="l" defTabSz="914400" rtl="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lang="zh-CN" altLang="zh-CN" sz="14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思源宋体" panose="02020700000000000000" charset="-122"/>
                <a:sym typeface="+mn-ea"/>
              </a:rPr>
              <a:t>项目相关技术成果</a:t>
            </a:r>
            <a:r>
              <a:rPr lang="en-US" altLang="zh-CN" sz="14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思源宋体" panose="02020700000000000000" charset="-122"/>
                <a:sym typeface="+mn-ea"/>
              </a:rPr>
              <a:t>/</a:t>
            </a:r>
            <a:r>
              <a:rPr lang="zh-CN" altLang="zh-CN" sz="14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思源宋体" panose="02020700000000000000" charset="-122"/>
                <a:sym typeface="+mn-ea"/>
              </a:rPr>
              <a:t>荣誉</a:t>
            </a:r>
            <a:r>
              <a:rPr lang="en-US" altLang="zh-CN" sz="14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思源宋体" panose="02020700000000000000" charset="-122"/>
                <a:sym typeface="+mn-ea"/>
              </a:rPr>
              <a:t>: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思源宋体" panose="02020700000000000000" charset="-122"/>
            </a:endParaRPr>
          </a:p>
          <a:p>
            <a:pPr marL="285750" marR="0" lvl="0" indent="-285750" algn="l" defTabSz="914400" rtl="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lang="zh-CN" altLang="zh-CN" sz="14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思源宋体" panose="02020700000000000000" charset="-122"/>
                <a:sym typeface="+mn-ea"/>
              </a:rPr>
              <a:t>项目主要贡献</a:t>
            </a:r>
            <a:r>
              <a:rPr lang="en-US" altLang="zh-CN" sz="14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思源宋体" panose="02020700000000000000" charset="-122"/>
                <a:sym typeface="+mn-ea"/>
              </a:rPr>
              <a:t>: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思源宋体" panose="02020700000000000000" charset="-122"/>
            </a:endParaRPr>
          </a:p>
          <a:p>
            <a:pPr marL="285750" marR="0" lvl="0" indent="-285750" algn="l" defTabSz="914400" rtl="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lang="zh-CN" altLang="zh-CN" sz="14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思源宋体" panose="02020700000000000000" charset="-122"/>
                <a:sym typeface="+mn-ea"/>
              </a:rPr>
              <a:t>项目相关实习</a:t>
            </a:r>
            <a:r>
              <a:rPr lang="en-US" altLang="zh-CN" sz="14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思源宋体" panose="02020700000000000000" charset="-122"/>
                <a:sym typeface="+mn-ea"/>
              </a:rPr>
              <a:t>/</a:t>
            </a:r>
            <a:r>
              <a:rPr lang="zh-CN" altLang="zh-CN" sz="14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思源宋体" panose="02020700000000000000" charset="-122"/>
                <a:sym typeface="+mn-ea"/>
              </a:rPr>
              <a:t>创业经历：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思源宋体" panose="02020700000000000000" charset="-122"/>
            </a:endParaRPr>
          </a:p>
          <a:p>
            <a:pPr>
              <a:lnSpc>
                <a:spcPct val="200000"/>
              </a:lnSpc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思源宋体" panose="0202070000000000000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40172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28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" presetClass="entr" presetSubtype="4" decel="28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 animBg="1"/>
      <p:bldP spid="10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4053385" y="1419367"/>
            <a:ext cx="3562066" cy="668740"/>
          </a:xfrm>
          <a:prstGeom prst="roundRect">
            <a:avLst>
              <a:gd name="adj" fmla="val 50000"/>
            </a:avLst>
          </a:prstGeom>
          <a:solidFill>
            <a:srgbClr val="34D0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80950" y="1441776"/>
            <a:ext cx="14429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555863" y="2367089"/>
            <a:ext cx="2557110" cy="24006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5000" b="1" dirty="0">
                <a:solidFill>
                  <a:srgbClr val="33BD8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05</a:t>
            </a:r>
            <a:endParaRPr lang="zh-CN" altLang="en-US" sz="15000" b="1" dirty="0">
              <a:solidFill>
                <a:srgbClr val="33BD8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951630" y="5441799"/>
            <a:ext cx="484002" cy="484002"/>
          </a:xfrm>
          <a:prstGeom prst="ellipse">
            <a:avLst/>
          </a:prstGeom>
          <a:gradFill>
            <a:gsLst>
              <a:gs pos="0">
                <a:srgbClr val="40D6A1"/>
              </a:gs>
              <a:gs pos="74000">
                <a:srgbClr val="40D6A1"/>
              </a:gs>
              <a:gs pos="83000">
                <a:srgbClr val="40D6A1"/>
              </a:gs>
              <a:gs pos="100000">
                <a:srgbClr val="40D6A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-1" y="5683800"/>
            <a:ext cx="1787857" cy="1203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标题 3"/>
          <p:cNvSpPr txBox="1">
            <a:spLocks/>
          </p:cNvSpPr>
          <p:nvPr/>
        </p:nvSpPr>
        <p:spPr>
          <a:xfrm>
            <a:off x="4053385" y="4767746"/>
            <a:ext cx="3740374" cy="49889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dist"/>
            <a:r>
              <a:rPr lang="zh-CN" altLang="en-US" sz="2800" dirty="0">
                <a:solidFill>
                  <a:srgbClr val="33BD8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财务情况</a:t>
            </a:r>
          </a:p>
        </p:txBody>
      </p:sp>
    </p:spTree>
    <p:extLst>
      <p:ext uri="{BB962C8B-B14F-4D97-AF65-F5344CB8AC3E}">
        <p14:creationId xmlns:p14="http://schemas.microsoft.com/office/powerpoint/2010/main" val="377928292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D0535711-B8E1-4325-8021-6AC6EA82C27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796" b="679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0A0EEA59-C4A6-4223-973A-373D92919655}"/>
              </a:ext>
            </a:extLst>
          </p:cNvPr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rgbClr val="36D1AE">
              <a:alpha val="8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56" name="标题 3">
            <a:extLst>
              <a:ext uri="{FF2B5EF4-FFF2-40B4-BE49-F238E27FC236}">
                <a16:creationId xmlns:a16="http://schemas.microsoft.com/office/drawing/2014/main" id="{0683902B-4819-4FA5-A7EB-74EFFA4F2EDE}"/>
              </a:ext>
            </a:extLst>
          </p:cNvPr>
          <p:cNvSpPr txBox="1">
            <a:spLocks/>
          </p:cNvSpPr>
          <p:nvPr/>
        </p:nvSpPr>
        <p:spPr>
          <a:xfrm>
            <a:off x="832254" y="291112"/>
            <a:ext cx="3028546" cy="367594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资金来源</a:t>
            </a:r>
          </a:p>
        </p:txBody>
      </p:sp>
      <p:sp>
        <p:nvSpPr>
          <p:cNvPr id="57" name="椭圆 56">
            <a:extLst>
              <a:ext uri="{FF2B5EF4-FFF2-40B4-BE49-F238E27FC236}">
                <a16:creationId xmlns:a16="http://schemas.microsoft.com/office/drawing/2014/main" id="{EE5A50DD-FB14-4D2B-BB5D-AE8B3A97D069}"/>
              </a:ext>
            </a:extLst>
          </p:cNvPr>
          <p:cNvSpPr/>
          <p:nvPr/>
        </p:nvSpPr>
        <p:spPr>
          <a:xfrm>
            <a:off x="293659" y="232908"/>
            <a:ext cx="484002" cy="48400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914E712E-626C-4C28-B66E-03CFBD0F92B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568" r="323" b="19155"/>
          <a:stretch>
            <a:fillRect/>
          </a:stretch>
        </p:blipFill>
        <p:spPr>
          <a:xfrm>
            <a:off x="0" y="3352800"/>
            <a:ext cx="12192000" cy="3521264"/>
          </a:xfrm>
          <a:prstGeom prst="rect">
            <a:avLst/>
          </a:prstGeom>
        </p:spPr>
      </p:pic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451DF945-04D4-41BC-82B7-375F9AF469D7}"/>
              </a:ext>
            </a:extLst>
          </p:cNvPr>
          <p:cNvSpPr/>
          <p:nvPr/>
        </p:nvSpPr>
        <p:spPr>
          <a:xfrm>
            <a:off x="1234440" y="1514519"/>
            <a:ext cx="9723120" cy="4221480"/>
          </a:xfrm>
          <a:prstGeom prst="roundRect">
            <a:avLst>
              <a:gd name="adj" fmla="val 3310"/>
            </a:avLst>
          </a:prstGeom>
          <a:solidFill>
            <a:srgbClr val="00B050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思源黑体 CN Medium" panose="020B0600000000000000" charset="-122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805A5048-CEDC-4964-BB23-20422897CE9C}"/>
              </a:ext>
            </a:extLst>
          </p:cNvPr>
          <p:cNvGrpSpPr/>
          <p:nvPr/>
        </p:nvGrpSpPr>
        <p:grpSpPr>
          <a:xfrm>
            <a:off x="1527666" y="1918628"/>
            <a:ext cx="8850773" cy="1104983"/>
            <a:chOff x="1527666" y="2278629"/>
            <a:chExt cx="8850773" cy="1104983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BF09341-F188-4824-8B30-9A92B1CC868D}"/>
                </a:ext>
              </a:extLst>
            </p:cNvPr>
            <p:cNvSpPr txBox="1"/>
            <p:nvPr/>
          </p:nvSpPr>
          <p:spPr>
            <a:xfrm>
              <a:off x="1527666" y="2278629"/>
              <a:ext cx="1804087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思源黑体 CN Medium" panose="020B0600000000000000" charset="-122"/>
                </a:rPr>
                <a:t>资金来源一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05287EA5-9241-4777-80F0-EE2099C4058B}"/>
                </a:ext>
              </a:extLst>
            </p:cNvPr>
            <p:cNvSpPr txBox="1"/>
            <p:nvPr/>
          </p:nvSpPr>
          <p:spPr>
            <a:xfrm>
              <a:off x="1530380" y="2678739"/>
              <a:ext cx="8848059" cy="70487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buClr>
                  <a:srgbClr val="D6B074"/>
                </a:buClr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思源黑体 CN Medium" panose="020B0600000000000000" charset="-122"/>
                </a:rPr>
                <a:t>请在此输入相关的信息文字内容，请在此输入相关的信息文字内容，请在此输入相关的信息文字内容，请在此输入相关的信息文字内容，请在此输入相关的信息请在此输入相关的信息文字内容，请在此输入相关的信息。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思源黑体 CN Medium" panose="020B0600000000000000" charset="-122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43E9D7BE-5761-41BD-9C4E-F1305297D3A5}"/>
              </a:ext>
            </a:extLst>
          </p:cNvPr>
          <p:cNvGrpSpPr/>
          <p:nvPr/>
        </p:nvGrpSpPr>
        <p:grpSpPr>
          <a:xfrm>
            <a:off x="1527666" y="3132154"/>
            <a:ext cx="8850773" cy="1104983"/>
            <a:chOff x="1527666" y="2278629"/>
            <a:chExt cx="8850773" cy="1104983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D43C0771-815C-420B-A237-E725DB611521}"/>
                </a:ext>
              </a:extLst>
            </p:cNvPr>
            <p:cNvSpPr txBox="1"/>
            <p:nvPr/>
          </p:nvSpPr>
          <p:spPr>
            <a:xfrm>
              <a:off x="1527666" y="2278629"/>
              <a:ext cx="1804087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思源黑体 CN Medium" panose="020B0600000000000000" charset="-122"/>
                </a:rPr>
                <a:t>资金来源二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9B861E64-82D9-4527-AE04-FF0669FC3D6C}"/>
                </a:ext>
              </a:extLst>
            </p:cNvPr>
            <p:cNvSpPr txBox="1"/>
            <p:nvPr/>
          </p:nvSpPr>
          <p:spPr>
            <a:xfrm>
              <a:off x="1530380" y="2678739"/>
              <a:ext cx="8848059" cy="70487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buClr>
                  <a:srgbClr val="D6B074"/>
                </a:buClr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思源黑体 CN Medium" panose="020B0600000000000000" charset="-122"/>
                </a:rPr>
                <a:t>请在此输入相关的信息文字内容，请在此输入相关的信息文字内容，请在此输入相关的信息文字内容，请在此输入相关的信息文字内容，请在此输入相关的信息请在此输入相关的信息文字内容，请在此输入相关的信息。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思源黑体 CN Medium" panose="020B0600000000000000" charset="-122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30A58EAB-E57D-4977-82D2-D83E4913EAB3}"/>
              </a:ext>
            </a:extLst>
          </p:cNvPr>
          <p:cNvGrpSpPr/>
          <p:nvPr/>
        </p:nvGrpSpPr>
        <p:grpSpPr>
          <a:xfrm>
            <a:off x="1527666" y="4345680"/>
            <a:ext cx="8850773" cy="1104983"/>
            <a:chOff x="1527666" y="2278629"/>
            <a:chExt cx="8850773" cy="1104983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05174615-78E8-4A54-BD82-A5D55E508C39}"/>
                </a:ext>
              </a:extLst>
            </p:cNvPr>
            <p:cNvSpPr txBox="1"/>
            <p:nvPr/>
          </p:nvSpPr>
          <p:spPr>
            <a:xfrm>
              <a:off x="1527666" y="2278629"/>
              <a:ext cx="1804087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思源黑体 CN Medium" panose="020B0600000000000000" charset="-122"/>
                </a:rPr>
                <a:t>资金来源三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9E18B986-CF0D-453C-88C7-8A6F2ED4CCCC}"/>
                </a:ext>
              </a:extLst>
            </p:cNvPr>
            <p:cNvSpPr txBox="1"/>
            <p:nvPr/>
          </p:nvSpPr>
          <p:spPr>
            <a:xfrm>
              <a:off x="1530380" y="2678739"/>
              <a:ext cx="8848059" cy="70487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buClr>
                  <a:srgbClr val="D6B074"/>
                </a:buClr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思源黑体 CN Medium" panose="020B0600000000000000" charset="-122"/>
                </a:rPr>
                <a:t>请在此输入相关的信息文字内容，请在此输入相关的信息文字内容，请在此输入相关的信息文字内容，请在此输入相关的信息文字内容，请在此输入相关的信息请在此输入相关的信息文字内容，请在此输入相关的信息。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思源黑体 CN Medium" panose="020B0600000000000000" charset="-122"/>
              </a:endParaRPr>
            </a:p>
          </p:txBody>
        </p:sp>
      </p:grpSp>
      <p:sp>
        <p:nvSpPr>
          <p:cNvPr id="29" name="矩形 28">
            <a:extLst>
              <a:ext uri="{FF2B5EF4-FFF2-40B4-BE49-F238E27FC236}">
                <a16:creationId xmlns:a16="http://schemas.microsoft.com/office/drawing/2014/main" id="{A97CBEE8-97DA-48C0-9693-D4754356E1F9}"/>
              </a:ext>
            </a:extLst>
          </p:cNvPr>
          <p:cNvSpPr/>
          <p:nvPr/>
        </p:nvSpPr>
        <p:spPr>
          <a:xfrm>
            <a:off x="0" y="6481398"/>
            <a:ext cx="1769110" cy="367665"/>
          </a:xfrm>
          <a:prstGeom prst="rect">
            <a:avLst/>
          </a:prstGeom>
          <a:solidFill>
            <a:schemeClr val="dk1">
              <a:alpha val="31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altLang="zh-CN" sz="1000" b="1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i</a:t>
            </a:r>
            <a:r>
              <a:rPr lang="zh-CN" altLang="en-US" sz="1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备赛提示：请替换此图</a:t>
            </a:r>
          </a:p>
        </p:txBody>
      </p:sp>
    </p:spTree>
    <p:extLst>
      <p:ext uri="{BB962C8B-B14F-4D97-AF65-F5344CB8AC3E}">
        <p14:creationId xmlns:p14="http://schemas.microsoft.com/office/powerpoint/2010/main" val="38726138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D0535711-B8E1-4325-8021-6AC6EA82C27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796" b="679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10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68"/>
          <a:stretch/>
        </p:blipFill>
        <p:spPr bwMode="auto">
          <a:xfrm>
            <a:off x="3175" y="0"/>
            <a:ext cx="12188825" cy="2574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圆角矩形 6"/>
          <p:cNvSpPr/>
          <p:nvPr/>
        </p:nvSpPr>
        <p:spPr>
          <a:xfrm>
            <a:off x="1085914" y="787633"/>
            <a:ext cx="3562066" cy="668740"/>
          </a:xfrm>
          <a:prstGeom prst="roundRect">
            <a:avLst>
              <a:gd name="adj" fmla="val 50000"/>
            </a:avLst>
          </a:prstGeom>
          <a:solidFill>
            <a:srgbClr val="34D0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35557" y="810042"/>
            <a:ext cx="266278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A0EEA59-C4A6-4223-973A-373D92919655}"/>
              </a:ext>
            </a:extLst>
          </p:cNvPr>
          <p:cNvSpPr/>
          <p:nvPr/>
        </p:nvSpPr>
        <p:spPr>
          <a:xfrm>
            <a:off x="0" y="2574191"/>
            <a:ext cx="12192000" cy="4283809"/>
          </a:xfrm>
          <a:prstGeom prst="rect">
            <a:avLst/>
          </a:prstGeom>
          <a:solidFill>
            <a:srgbClr val="36D1AE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8" name="标题 3"/>
          <p:cNvSpPr txBox="1">
            <a:spLocks/>
          </p:cNvSpPr>
          <p:nvPr/>
        </p:nvSpPr>
        <p:spPr>
          <a:xfrm>
            <a:off x="938976" y="3445448"/>
            <a:ext cx="2202183" cy="49889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项目背景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7EACAB55-46E9-4B2F-8AA2-658EB8932576}"/>
              </a:ext>
            </a:extLst>
          </p:cNvPr>
          <p:cNvSpPr/>
          <p:nvPr/>
        </p:nvSpPr>
        <p:spPr>
          <a:xfrm>
            <a:off x="1758950" y="1606425"/>
            <a:ext cx="212724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4800" b="1" dirty="0">
              <a:solidFill>
                <a:schemeClr val="bg1"/>
              </a:solidFill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FA0B4BE2-9A52-49C3-8C94-9816593CF9FD}"/>
              </a:ext>
            </a:extLst>
          </p:cNvPr>
          <p:cNvGrpSpPr/>
          <p:nvPr/>
        </p:nvGrpSpPr>
        <p:grpSpPr>
          <a:xfrm>
            <a:off x="247291" y="3246775"/>
            <a:ext cx="1090695" cy="909914"/>
            <a:chOff x="8522189" y="645174"/>
            <a:chExt cx="1324421" cy="1104900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D3FDDE7D-2784-468E-9684-A3EAED478758}"/>
                </a:ext>
              </a:extLst>
            </p:cNvPr>
            <p:cNvGrpSpPr/>
            <p:nvPr/>
          </p:nvGrpSpPr>
          <p:grpSpPr>
            <a:xfrm>
              <a:off x="8634136" y="645174"/>
              <a:ext cx="1104900" cy="1104900"/>
              <a:chOff x="8686800" y="645174"/>
              <a:chExt cx="1104900" cy="1104900"/>
            </a:xfrm>
          </p:grpSpPr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id="{46A002C7-9C33-4F1B-ACAF-058141C52D83}"/>
                  </a:ext>
                </a:extLst>
              </p:cNvPr>
              <p:cNvSpPr/>
              <p:nvPr/>
            </p:nvSpPr>
            <p:spPr>
              <a:xfrm>
                <a:off x="8686800" y="645174"/>
                <a:ext cx="1104900" cy="1104900"/>
              </a:xfrm>
              <a:prstGeom prst="ellipse">
                <a:avLst/>
              </a:prstGeom>
              <a:gradFill>
                <a:gsLst>
                  <a:gs pos="0">
                    <a:srgbClr val="D9F2C0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b="1"/>
              </a:p>
            </p:txBody>
          </p:sp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id="{438641F2-2DD6-4B60-A6FC-79DEF4A2D6D5}"/>
                  </a:ext>
                </a:extLst>
              </p:cNvPr>
              <p:cNvSpPr/>
              <p:nvPr/>
            </p:nvSpPr>
            <p:spPr>
              <a:xfrm>
                <a:off x="8881786" y="840160"/>
                <a:ext cx="714928" cy="714928"/>
              </a:xfrm>
              <a:prstGeom prst="ellipse">
                <a:avLst/>
              </a:prstGeom>
              <a:solidFill>
                <a:srgbClr val="137D3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b="1"/>
              </a:p>
            </p:txBody>
          </p:sp>
        </p:grp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7B829C60-A8CA-43AD-879F-41F705111E0E}"/>
                </a:ext>
              </a:extLst>
            </p:cNvPr>
            <p:cNvSpPr txBox="1"/>
            <p:nvPr/>
          </p:nvSpPr>
          <p:spPr>
            <a:xfrm>
              <a:off x="8522189" y="933940"/>
              <a:ext cx="1324421" cy="4858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汉仪旗黑X1-85W" panose="00020600040101010101" pitchFamily="18" charset="-122"/>
                </a:rPr>
                <a:t>01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汉仪旗黑X1-85W" panose="00020600040101010101" pitchFamily="18" charset="-122"/>
              </a:endParaRPr>
            </a:p>
          </p:txBody>
        </p:sp>
      </p:grpSp>
      <p:sp>
        <p:nvSpPr>
          <p:cNvPr id="19" name="标题 3">
            <a:extLst>
              <a:ext uri="{FF2B5EF4-FFF2-40B4-BE49-F238E27FC236}">
                <a16:creationId xmlns:a16="http://schemas.microsoft.com/office/drawing/2014/main" id="{0C0CDF62-0B85-46B2-BC38-542C29A4F2ED}"/>
              </a:ext>
            </a:extLst>
          </p:cNvPr>
          <p:cNvSpPr txBox="1">
            <a:spLocks/>
          </p:cNvSpPr>
          <p:nvPr/>
        </p:nvSpPr>
        <p:spPr>
          <a:xfrm>
            <a:off x="938976" y="5430244"/>
            <a:ext cx="2202183" cy="49889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解决方案</a:t>
            </a:r>
          </a:p>
        </p:txBody>
      </p:sp>
      <p:sp>
        <p:nvSpPr>
          <p:cNvPr id="25" name="标题 3">
            <a:extLst>
              <a:ext uri="{FF2B5EF4-FFF2-40B4-BE49-F238E27FC236}">
                <a16:creationId xmlns:a16="http://schemas.microsoft.com/office/drawing/2014/main" id="{251FD0FE-0DAF-4C26-A8DB-EECC490E081C}"/>
              </a:ext>
            </a:extLst>
          </p:cNvPr>
          <p:cNvSpPr txBox="1">
            <a:spLocks/>
          </p:cNvSpPr>
          <p:nvPr/>
        </p:nvSpPr>
        <p:spPr>
          <a:xfrm>
            <a:off x="3751550" y="3484581"/>
            <a:ext cx="2202183" cy="49889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项目实效</a:t>
            </a:r>
          </a:p>
        </p:txBody>
      </p:sp>
      <p:sp>
        <p:nvSpPr>
          <p:cNvPr id="31" name="标题 3">
            <a:extLst>
              <a:ext uri="{FF2B5EF4-FFF2-40B4-BE49-F238E27FC236}">
                <a16:creationId xmlns:a16="http://schemas.microsoft.com/office/drawing/2014/main" id="{4327FF98-9323-418E-8BC5-BB49FBBC4CD4}"/>
              </a:ext>
            </a:extLst>
          </p:cNvPr>
          <p:cNvSpPr txBox="1">
            <a:spLocks/>
          </p:cNvSpPr>
          <p:nvPr/>
        </p:nvSpPr>
        <p:spPr>
          <a:xfrm>
            <a:off x="3751550" y="5401824"/>
            <a:ext cx="2202183" cy="49889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团队介绍</a:t>
            </a:r>
          </a:p>
        </p:txBody>
      </p: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0CEB1E3F-3E79-4F80-8FC5-CBDB51BC6C3D}"/>
              </a:ext>
            </a:extLst>
          </p:cNvPr>
          <p:cNvGrpSpPr/>
          <p:nvPr/>
        </p:nvGrpSpPr>
        <p:grpSpPr>
          <a:xfrm>
            <a:off x="247290" y="5188386"/>
            <a:ext cx="1090695" cy="909914"/>
            <a:chOff x="8522189" y="645174"/>
            <a:chExt cx="1324421" cy="1104900"/>
          </a:xfrm>
        </p:grpSpPr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id="{1396F55B-60C0-499D-8060-A9F8922509D9}"/>
                </a:ext>
              </a:extLst>
            </p:cNvPr>
            <p:cNvGrpSpPr/>
            <p:nvPr/>
          </p:nvGrpSpPr>
          <p:grpSpPr>
            <a:xfrm>
              <a:off x="8634136" y="645174"/>
              <a:ext cx="1104900" cy="1104900"/>
              <a:chOff x="8686800" y="645174"/>
              <a:chExt cx="1104900" cy="1104900"/>
            </a:xfrm>
          </p:grpSpPr>
          <p:sp>
            <p:nvSpPr>
              <p:cNvPr id="64" name="椭圆 63">
                <a:extLst>
                  <a:ext uri="{FF2B5EF4-FFF2-40B4-BE49-F238E27FC236}">
                    <a16:creationId xmlns:a16="http://schemas.microsoft.com/office/drawing/2014/main" id="{FF2E7F50-C023-4374-948A-2981ABBD815D}"/>
                  </a:ext>
                </a:extLst>
              </p:cNvPr>
              <p:cNvSpPr/>
              <p:nvPr/>
            </p:nvSpPr>
            <p:spPr>
              <a:xfrm>
                <a:off x="8686800" y="645174"/>
                <a:ext cx="1104900" cy="1104900"/>
              </a:xfrm>
              <a:prstGeom prst="ellipse">
                <a:avLst/>
              </a:prstGeom>
              <a:gradFill>
                <a:gsLst>
                  <a:gs pos="0">
                    <a:srgbClr val="D9F2C0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b="1"/>
              </a:p>
            </p:txBody>
          </p:sp>
          <p:sp>
            <p:nvSpPr>
              <p:cNvPr id="65" name="椭圆 64">
                <a:extLst>
                  <a:ext uri="{FF2B5EF4-FFF2-40B4-BE49-F238E27FC236}">
                    <a16:creationId xmlns:a16="http://schemas.microsoft.com/office/drawing/2014/main" id="{240BF060-BAE0-4717-8468-372222E5EA00}"/>
                  </a:ext>
                </a:extLst>
              </p:cNvPr>
              <p:cNvSpPr/>
              <p:nvPr/>
            </p:nvSpPr>
            <p:spPr>
              <a:xfrm>
                <a:off x="8881786" y="840160"/>
                <a:ext cx="714928" cy="714928"/>
              </a:xfrm>
              <a:prstGeom prst="ellipse">
                <a:avLst/>
              </a:prstGeom>
              <a:solidFill>
                <a:srgbClr val="137D3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b="1"/>
              </a:p>
            </p:txBody>
          </p:sp>
        </p:grp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A1487576-FE9E-4B48-83FA-600C95EFA3AC}"/>
                </a:ext>
              </a:extLst>
            </p:cNvPr>
            <p:cNvSpPr txBox="1"/>
            <p:nvPr/>
          </p:nvSpPr>
          <p:spPr>
            <a:xfrm>
              <a:off x="8522189" y="933940"/>
              <a:ext cx="1324421" cy="4858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汉仪旗黑X1-85W" panose="00020600040101010101" pitchFamily="18" charset="-122"/>
                </a:rPr>
                <a:t>02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汉仪旗黑X1-85W" panose="00020600040101010101" pitchFamily="18" charset="-122"/>
              </a:endParaRP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B41C0BBD-C7F8-45E0-97BA-1546D00A13AB}"/>
              </a:ext>
            </a:extLst>
          </p:cNvPr>
          <p:cNvGrpSpPr/>
          <p:nvPr/>
        </p:nvGrpSpPr>
        <p:grpSpPr>
          <a:xfrm>
            <a:off x="3141160" y="3249494"/>
            <a:ext cx="1090695" cy="909914"/>
            <a:chOff x="8522189" y="645174"/>
            <a:chExt cx="1324421" cy="1104900"/>
          </a:xfrm>
        </p:grpSpPr>
        <p:grpSp>
          <p:nvGrpSpPr>
            <p:cNvPr id="67" name="组合 66">
              <a:extLst>
                <a:ext uri="{FF2B5EF4-FFF2-40B4-BE49-F238E27FC236}">
                  <a16:creationId xmlns:a16="http://schemas.microsoft.com/office/drawing/2014/main" id="{169C2B3C-41C2-4FE2-8778-408BA0528281}"/>
                </a:ext>
              </a:extLst>
            </p:cNvPr>
            <p:cNvGrpSpPr/>
            <p:nvPr/>
          </p:nvGrpSpPr>
          <p:grpSpPr>
            <a:xfrm>
              <a:off x="8634136" y="645174"/>
              <a:ext cx="1104900" cy="1104900"/>
              <a:chOff x="8686800" y="645174"/>
              <a:chExt cx="1104900" cy="1104900"/>
            </a:xfrm>
          </p:grpSpPr>
          <p:sp>
            <p:nvSpPr>
              <p:cNvPr id="69" name="椭圆 68">
                <a:extLst>
                  <a:ext uri="{FF2B5EF4-FFF2-40B4-BE49-F238E27FC236}">
                    <a16:creationId xmlns:a16="http://schemas.microsoft.com/office/drawing/2014/main" id="{BC9E4BAB-130E-4DD2-88FA-28AB900353AC}"/>
                  </a:ext>
                </a:extLst>
              </p:cNvPr>
              <p:cNvSpPr/>
              <p:nvPr/>
            </p:nvSpPr>
            <p:spPr>
              <a:xfrm>
                <a:off x="8686800" y="645174"/>
                <a:ext cx="1104900" cy="1104900"/>
              </a:xfrm>
              <a:prstGeom prst="ellipse">
                <a:avLst/>
              </a:prstGeom>
              <a:gradFill>
                <a:gsLst>
                  <a:gs pos="0">
                    <a:srgbClr val="D9F2C0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b="1"/>
              </a:p>
            </p:txBody>
          </p:sp>
          <p:sp>
            <p:nvSpPr>
              <p:cNvPr id="70" name="椭圆 69">
                <a:extLst>
                  <a:ext uri="{FF2B5EF4-FFF2-40B4-BE49-F238E27FC236}">
                    <a16:creationId xmlns:a16="http://schemas.microsoft.com/office/drawing/2014/main" id="{0821729F-A67B-4588-8F75-0B55A0C39463}"/>
                  </a:ext>
                </a:extLst>
              </p:cNvPr>
              <p:cNvSpPr/>
              <p:nvPr/>
            </p:nvSpPr>
            <p:spPr>
              <a:xfrm>
                <a:off x="8881786" y="840160"/>
                <a:ext cx="714928" cy="714928"/>
              </a:xfrm>
              <a:prstGeom prst="ellipse">
                <a:avLst/>
              </a:prstGeom>
              <a:solidFill>
                <a:srgbClr val="137D3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b="1"/>
              </a:p>
            </p:txBody>
          </p:sp>
        </p:grp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F2900B10-BEC4-4F48-A1A7-491945FD114D}"/>
                </a:ext>
              </a:extLst>
            </p:cNvPr>
            <p:cNvSpPr txBox="1"/>
            <p:nvPr/>
          </p:nvSpPr>
          <p:spPr>
            <a:xfrm>
              <a:off x="8522189" y="933940"/>
              <a:ext cx="1324421" cy="4858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汉仪旗黑X1-85W" panose="00020600040101010101" pitchFamily="18" charset="-122"/>
                </a:rPr>
                <a:t>03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汉仪旗黑X1-85W" panose="00020600040101010101" pitchFamily="18" charset="-122"/>
              </a:endParaRP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BCF866A7-0F5C-49CE-8090-441355995498}"/>
              </a:ext>
            </a:extLst>
          </p:cNvPr>
          <p:cNvGrpSpPr/>
          <p:nvPr/>
        </p:nvGrpSpPr>
        <p:grpSpPr>
          <a:xfrm>
            <a:off x="3141159" y="5191105"/>
            <a:ext cx="1090695" cy="909914"/>
            <a:chOff x="8522189" y="645174"/>
            <a:chExt cx="1324421" cy="1104900"/>
          </a:xfrm>
        </p:grpSpPr>
        <p:grpSp>
          <p:nvGrpSpPr>
            <p:cNvPr id="72" name="组合 71">
              <a:extLst>
                <a:ext uri="{FF2B5EF4-FFF2-40B4-BE49-F238E27FC236}">
                  <a16:creationId xmlns:a16="http://schemas.microsoft.com/office/drawing/2014/main" id="{239F7CA4-25DE-44F0-BEE1-6952ECE4AC7C}"/>
                </a:ext>
              </a:extLst>
            </p:cNvPr>
            <p:cNvGrpSpPr/>
            <p:nvPr/>
          </p:nvGrpSpPr>
          <p:grpSpPr>
            <a:xfrm>
              <a:off x="8634136" y="645174"/>
              <a:ext cx="1104900" cy="1104900"/>
              <a:chOff x="8686800" y="645174"/>
              <a:chExt cx="1104900" cy="1104900"/>
            </a:xfrm>
          </p:grpSpPr>
          <p:sp>
            <p:nvSpPr>
              <p:cNvPr id="74" name="椭圆 73">
                <a:extLst>
                  <a:ext uri="{FF2B5EF4-FFF2-40B4-BE49-F238E27FC236}">
                    <a16:creationId xmlns:a16="http://schemas.microsoft.com/office/drawing/2014/main" id="{73DD352F-5B80-4C23-BC6C-8453C6D4C4B7}"/>
                  </a:ext>
                </a:extLst>
              </p:cNvPr>
              <p:cNvSpPr/>
              <p:nvPr/>
            </p:nvSpPr>
            <p:spPr>
              <a:xfrm>
                <a:off x="8686800" y="645174"/>
                <a:ext cx="1104900" cy="1104900"/>
              </a:xfrm>
              <a:prstGeom prst="ellipse">
                <a:avLst/>
              </a:prstGeom>
              <a:gradFill>
                <a:gsLst>
                  <a:gs pos="0">
                    <a:srgbClr val="D9F2C0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b="1"/>
              </a:p>
            </p:txBody>
          </p:sp>
          <p:sp>
            <p:nvSpPr>
              <p:cNvPr id="75" name="椭圆 74">
                <a:extLst>
                  <a:ext uri="{FF2B5EF4-FFF2-40B4-BE49-F238E27FC236}">
                    <a16:creationId xmlns:a16="http://schemas.microsoft.com/office/drawing/2014/main" id="{3CB73073-C90C-4312-A33E-A12553C299F3}"/>
                  </a:ext>
                </a:extLst>
              </p:cNvPr>
              <p:cNvSpPr/>
              <p:nvPr/>
            </p:nvSpPr>
            <p:spPr>
              <a:xfrm>
                <a:off x="8881786" y="840160"/>
                <a:ext cx="714928" cy="714928"/>
              </a:xfrm>
              <a:prstGeom prst="ellipse">
                <a:avLst/>
              </a:prstGeom>
              <a:solidFill>
                <a:srgbClr val="137D3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b="1"/>
              </a:p>
            </p:txBody>
          </p:sp>
        </p:grp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A868A30E-C25A-407D-8C8F-D196B4836EDB}"/>
                </a:ext>
              </a:extLst>
            </p:cNvPr>
            <p:cNvSpPr txBox="1"/>
            <p:nvPr/>
          </p:nvSpPr>
          <p:spPr>
            <a:xfrm>
              <a:off x="8522189" y="933940"/>
              <a:ext cx="1324421" cy="4858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汉仪旗黑X1-85W" panose="00020600040101010101" pitchFamily="18" charset="-122"/>
                </a:rPr>
                <a:t>04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汉仪旗黑X1-85W" panose="00020600040101010101" pitchFamily="18" charset="-122"/>
              </a:endParaRPr>
            </a:p>
          </p:txBody>
        </p:sp>
      </p:grpSp>
      <p:sp>
        <p:nvSpPr>
          <p:cNvPr id="100" name="标题 3">
            <a:extLst>
              <a:ext uri="{FF2B5EF4-FFF2-40B4-BE49-F238E27FC236}">
                <a16:creationId xmlns:a16="http://schemas.microsoft.com/office/drawing/2014/main" id="{BE7D57EF-BE30-4ADC-AD19-60E970E017E4}"/>
              </a:ext>
            </a:extLst>
          </p:cNvPr>
          <p:cNvSpPr txBox="1">
            <a:spLocks/>
          </p:cNvSpPr>
          <p:nvPr/>
        </p:nvSpPr>
        <p:spPr>
          <a:xfrm>
            <a:off x="6929952" y="3445448"/>
            <a:ext cx="2202183" cy="49889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财务情况</a:t>
            </a:r>
          </a:p>
        </p:txBody>
      </p:sp>
      <p:grpSp>
        <p:nvGrpSpPr>
          <p:cNvPr id="101" name="组合 100">
            <a:extLst>
              <a:ext uri="{FF2B5EF4-FFF2-40B4-BE49-F238E27FC236}">
                <a16:creationId xmlns:a16="http://schemas.microsoft.com/office/drawing/2014/main" id="{03954FE1-2C42-4CBC-A40B-97BA03C35FDD}"/>
              </a:ext>
            </a:extLst>
          </p:cNvPr>
          <p:cNvGrpSpPr/>
          <p:nvPr/>
        </p:nvGrpSpPr>
        <p:grpSpPr>
          <a:xfrm>
            <a:off x="6238267" y="3246775"/>
            <a:ext cx="1090695" cy="909914"/>
            <a:chOff x="8522189" y="645174"/>
            <a:chExt cx="1324421" cy="1104900"/>
          </a:xfrm>
        </p:grpSpPr>
        <p:grpSp>
          <p:nvGrpSpPr>
            <p:cNvPr id="102" name="组合 101">
              <a:extLst>
                <a:ext uri="{FF2B5EF4-FFF2-40B4-BE49-F238E27FC236}">
                  <a16:creationId xmlns:a16="http://schemas.microsoft.com/office/drawing/2014/main" id="{44A2CFFE-802F-4C88-947D-0F082A21309E}"/>
                </a:ext>
              </a:extLst>
            </p:cNvPr>
            <p:cNvGrpSpPr/>
            <p:nvPr/>
          </p:nvGrpSpPr>
          <p:grpSpPr>
            <a:xfrm>
              <a:off x="8634136" y="645174"/>
              <a:ext cx="1104900" cy="1104900"/>
              <a:chOff x="8686800" y="645174"/>
              <a:chExt cx="1104900" cy="1104900"/>
            </a:xfrm>
          </p:grpSpPr>
          <p:sp>
            <p:nvSpPr>
              <p:cNvPr id="104" name="椭圆 103">
                <a:extLst>
                  <a:ext uri="{FF2B5EF4-FFF2-40B4-BE49-F238E27FC236}">
                    <a16:creationId xmlns:a16="http://schemas.microsoft.com/office/drawing/2014/main" id="{394F0297-5797-4EC3-922C-3CFE5ABE79F3}"/>
                  </a:ext>
                </a:extLst>
              </p:cNvPr>
              <p:cNvSpPr/>
              <p:nvPr/>
            </p:nvSpPr>
            <p:spPr>
              <a:xfrm>
                <a:off x="8686800" y="645174"/>
                <a:ext cx="1104900" cy="1104900"/>
              </a:xfrm>
              <a:prstGeom prst="ellipse">
                <a:avLst/>
              </a:prstGeom>
              <a:gradFill>
                <a:gsLst>
                  <a:gs pos="0">
                    <a:srgbClr val="D9F2C0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b="1"/>
              </a:p>
            </p:txBody>
          </p:sp>
          <p:sp>
            <p:nvSpPr>
              <p:cNvPr id="105" name="椭圆 104">
                <a:extLst>
                  <a:ext uri="{FF2B5EF4-FFF2-40B4-BE49-F238E27FC236}">
                    <a16:creationId xmlns:a16="http://schemas.microsoft.com/office/drawing/2014/main" id="{F952C2EC-6A81-41A2-9E75-4C92578FDF7D}"/>
                  </a:ext>
                </a:extLst>
              </p:cNvPr>
              <p:cNvSpPr/>
              <p:nvPr/>
            </p:nvSpPr>
            <p:spPr>
              <a:xfrm>
                <a:off x="8881786" y="840160"/>
                <a:ext cx="714928" cy="714928"/>
              </a:xfrm>
              <a:prstGeom prst="ellipse">
                <a:avLst/>
              </a:prstGeom>
              <a:solidFill>
                <a:srgbClr val="137D3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b="1"/>
              </a:p>
            </p:txBody>
          </p:sp>
        </p:grpSp>
        <p:sp>
          <p:nvSpPr>
            <p:cNvPr id="103" name="文本框 102">
              <a:extLst>
                <a:ext uri="{FF2B5EF4-FFF2-40B4-BE49-F238E27FC236}">
                  <a16:creationId xmlns:a16="http://schemas.microsoft.com/office/drawing/2014/main" id="{EB67FD87-FF11-4F1D-9A15-F53B10E99F75}"/>
                </a:ext>
              </a:extLst>
            </p:cNvPr>
            <p:cNvSpPr txBox="1"/>
            <p:nvPr/>
          </p:nvSpPr>
          <p:spPr>
            <a:xfrm>
              <a:off x="8522189" y="933940"/>
              <a:ext cx="1324421" cy="4858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汉仪旗黑X1-85W" panose="00020600040101010101" pitchFamily="18" charset="-122"/>
                </a:rPr>
                <a:t>05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汉仪旗黑X1-85W" panose="00020600040101010101" pitchFamily="18" charset="-122"/>
              </a:endParaRPr>
            </a:p>
          </p:txBody>
        </p:sp>
      </p:grpSp>
      <p:sp>
        <p:nvSpPr>
          <p:cNvPr id="106" name="标题 3">
            <a:extLst>
              <a:ext uri="{FF2B5EF4-FFF2-40B4-BE49-F238E27FC236}">
                <a16:creationId xmlns:a16="http://schemas.microsoft.com/office/drawing/2014/main" id="{B6354E7D-671C-46D4-B2E9-5561DE3C5651}"/>
              </a:ext>
            </a:extLst>
          </p:cNvPr>
          <p:cNvSpPr txBox="1">
            <a:spLocks/>
          </p:cNvSpPr>
          <p:nvPr/>
        </p:nvSpPr>
        <p:spPr>
          <a:xfrm>
            <a:off x="6929952" y="5430244"/>
            <a:ext cx="2202183" cy="49889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可持续性</a:t>
            </a:r>
          </a:p>
        </p:txBody>
      </p:sp>
      <p:sp>
        <p:nvSpPr>
          <p:cNvPr id="107" name="标题 3">
            <a:extLst>
              <a:ext uri="{FF2B5EF4-FFF2-40B4-BE49-F238E27FC236}">
                <a16:creationId xmlns:a16="http://schemas.microsoft.com/office/drawing/2014/main" id="{D425105D-8E69-4D13-9F22-2FB8881BAA92}"/>
              </a:ext>
            </a:extLst>
          </p:cNvPr>
          <p:cNvSpPr txBox="1">
            <a:spLocks/>
          </p:cNvSpPr>
          <p:nvPr/>
        </p:nvSpPr>
        <p:spPr>
          <a:xfrm>
            <a:off x="9742526" y="3484581"/>
            <a:ext cx="2202183" cy="49889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教育维度</a:t>
            </a:r>
          </a:p>
        </p:txBody>
      </p:sp>
      <p:sp>
        <p:nvSpPr>
          <p:cNvPr id="108" name="标题 3">
            <a:extLst>
              <a:ext uri="{FF2B5EF4-FFF2-40B4-BE49-F238E27FC236}">
                <a16:creationId xmlns:a16="http://schemas.microsoft.com/office/drawing/2014/main" id="{E4AE6091-DA5E-430E-9E19-B09900C1BD08}"/>
              </a:ext>
            </a:extLst>
          </p:cNvPr>
          <p:cNvSpPr txBox="1">
            <a:spLocks/>
          </p:cNvSpPr>
          <p:nvPr/>
        </p:nvSpPr>
        <p:spPr>
          <a:xfrm>
            <a:off x="9742526" y="5401824"/>
            <a:ext cx="2202183" cy="49889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社会价值</a:t>
            </a:r>
          </a:p>
        </p:txBody>
      </p:sp>
      <p:grpSp>
        <p:nvGrpSpPr>
          <p:cNvPr id="109" name="组合 108">
            <a:extLst>
              <a:ext uri="{FF2B5EF4-FFF2-40B4-BE49-F238E27FC236}">
                <a16:creationId xmlns:a16="http://schemas.microsoft.com/office/drawing/2014/main" id="{4E03AFE6-03AB-45FD-B568-0DE56B9DE9BE}"/>
              </a:ext>
            </a:extLst>
          </p:cNvPr>
          <p:cNvGrpSpPr/>
          <p:nvPr/>
        </p:nvGrpSpPr>
        <p:grpSpPr>
          <a:xfrm>
            <a:off x="6238266" y="5188386"/>
            <a:ext cx="1090695" cy="909914"/>
            <a:chOff x="8522189" y="645174"/>
            <a:chExt cx="1324421" cy="1104900"/>
          </a:xfrm>
        </p:grpSpPr>
        <p:grpSp>
          <p:nvGrpSpPr>
            <p:cNvPr id="110" name="组合 109">
              <a:extLst>
                <a:ext uri="{FF2B5EF4-FFF2-40B4-BE49-F238E27FC236}">
                  <a16:creationId xmlns:a16="http://schemas.microsoft.com/office/drawing/2014/main" id="{03AD5DFF-CF96-4D94-B2D7-E7C811A1FD5D}"/>
                </a:ext>
              </a:extLst>
            </p:cNvPr>
            <p:cNvGrpSpPr/>
            <p:nvPr/>
          </p:nvGrpSpPr>
          <p:grpSpPr>
            <a:xfrm>
              <a:off x="8634136" y="645174"/>
              <a:ext cx="1104900" cy="1104900"/>
              <a:chOff x="8686800" y="645174"/>
              <a:chExt cx="1104900" cy="1104900"/>
            </a:xfrm>
          </p:grpSpPr>
          <p:sp>
            <p:nvSpPr>
              <p:cNvPr id="112" name="椭圆 111">
                <a:extLst>
                  <a:ext uri="{FF2B5EF4-FFF2-40B4-BE49-F238E27FC236}">
                    <a16:creationId xmlns:a16="http://schemas.microsoft.com/office/drawing/2014/main" id="{FE7AB250-E51A-42E8-A357-357CFCB99A0D}"/>
                  </a:ext>
                </a:extLst>
              </p:cNvPr>
              <p:cNvSpPr/>
              <p:nvPr/>
            </p:nvSpPr>
            <p:spPr>
              <a:xfrm>
                <a:off x="8686800" y="645174"/>
                <a:ext cx="1104900" cy="1104900"/>
              </a:xfrm>
              <a:prstGeom prst="ellipse">
                <a:avLst/>
              </a:prstGeom>
              <a:gradFill>
                <a:gsLst>
                  <a:gs pos="0">
                    <a:srgbClr val="D9F2C0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b="1"/>
              </a:p>
            </p:txBody>
          </p:sp>
          <p:sp>
            <p:nvSpPr>
              <p:cNvPr id="113" name="椭圆 112">
                <a:extLst>
                  <a:ext uri="{FF2B5EF4-FFF2-40B4-BE49-F238E27FC236}">
                    <a16:creationId xmlns:a16="http://schemas.microsoft.com/office/drawing/2014/main" id="{54371A15-C277-4FA7-8F4A-D9C414533523}"/>
                  </a:ext>
                </a:extLst>
              </p:cNvPr>
              <p:cNvSpPr/>
              <p:nvPr/>
            </p:nvSpPr>
            <p:spPr>
              <a:xfrm>
                <a:off x="8881786" y="840160"/>
                <a:ext cx="714928" cy="714928"/>
              </a:xfrm>
              <a:prstGeom prst="ellipse">
                <a:avLst/>
              </a:prstGeom>
              <a:solidFill>
                <a:srgbClr val="137D3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b="1"/>
              </a:p>
            </p:txBody>
          </p:sp>
        </p:grpSp>
        <p:sp>
          <p:nvSpPr>
            <p:cNvPr id="111" name="文本框 110">
              <a:extLst>
                <a:ext uri="{FF2B5EF4-FFF2-40B4-BE49-F238E27FC236}">
                  <a16:creationId xmlns:a16="http://schemas.microsoft.com/office/drawing/2014/main" id="{3B0FB2D5-0E22-4DAF-B52E-15CABE2F1812}"/>
                </a:ext>
              </a:extLst>
            </p:cNvPr>
            <p:cNvSpPr txBox="1"/>
            <p:nvPr/>
          </p:nvSpPr>
          <p:spPr>
            <a:xfrm>
              <a:off x="8522189" y="933940"/>
              <a:ext cx="1324421" cy="4858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汉仪旗黑X1-85W" panose="00020600040101010101" pitchFamily="18" charset="-122"/>
                </a:rPr>
                <a:t>06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汉仪旗黑X1-85W" panose="00020600040101010101" pitchFamily="18" charset="-122"/>
              </a:endParaRPr>
            </a:p>
          </p:txBody>
        </p:sp>
      </p:grpSp>
      <p:grpSp>
        <p:nvGrpSpPr>
          <p:cNvPr id="114" name="组合 113">
            <a:extLst>
              <a:ext uri="{FF2B5EF4-FFF2-40B4-BE49-F238E27FC236}">
                <a16:creationId xmlns:a16="http://schemas.microsoft.com/office/drawing/2014/main" id="{C0D57CCC-FFD0-43E1-AAB0-47120932D2D0}"/>
              </a:ext>
            </a:extLst>
          </p:cNvPr>
          <p:cNvGrpSpPr/>
          <p:nvPr/>
        </p:nvGrpSpPr>
        <p:grpSpPr>
          <a:xfrm>
            <a:off x="9132136" y="3249494"/>
            <a:ext cx="1090695" cy="909914"/>
            <a:chOff x="8522189" y="645174"/>
            <a:chExt cx="1324421" cy="1104900"/>
          </a:xfrm>
        </p:grpSpPr>
        <p:grpSp>
          <p:nvGrpSpPr>
            <p:cNvPr id="115" name="组合 114">
              <a:extLst>
                <a:ext uri="{FF2B5EF4-FFF2-40B4-BE49-F238E27FC236}">
                  <a16:creationId xmlns:a16="http://schemas.microsoft.com/office/drawing/2014/main" id="{BF7C77BE-A812-4BFE-8BE2-1FA500FC7E1D}"/>
                </a:ext>
              </a:extLst>
            </p:cNvPr>
            <p:cNvGrpSpPr/>
            <p:nvPr/>
          </p:nvGrpSpPr>
          <p:grpSpPr>
            <a:xfrm>
              <a:off x="8634136" y="645174"/>
              <a:ext cx="1104900" cy="1104900"/>
              <a:chOff x="8686800" y="645174"/>
              <a:chExt cx="1104900" cy="1104900"/>
            </a:xfrm>
          </p:grpSpPr>
          <p:sp>
            <p:nvSpPr>
              <p:cNvPr id="117" name="椭圆 116">
                <a:extLst>
                  <a:ext uri="{FF2B5EF4-FFF2-40B4-BE49-F238E27FC236}">
                    <a16:creationId xmlns:a16="http://schemas.microsoft.com/office/drawing/2014/main" id="{3AD1EAB1-7ACF-42E7-A581-CB2A5BD01FBF}"/>
                  </a:ext>
                </a:extLst>
              </p:cNvPr>
              <p:cNvSpPr/>
              <p:nvPr/>
            </p:nvSpPr>
            <p:spPr>
              <a:xfrm>
                <a:off x="8686800" y="645174"/>
                <a:ext cx="1104900" cy="1104900"/>
              </a:xfrm>
              <a:prstGeom prst="ellipse">
                <a:avLst/>
              </a:prstGeom>
              <a:gradFill>
                <a:gsLst>
                  <a:gs pos="0">
                    <a:srgbClr val="D9F2C0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b="1"/>
              </a:p>
            </p:txBody>
          </p:sp>
          <p:sp>
            <p:nvSpPr>
              <p:cNvPr id="118" name="椭圆 117">
                <a:extLst>
                  <a:ext uri="{FF2B5EF4-FFF2-40B4-BE49-F238E27FC236}">
                    <a16:creationId xmlns:a16="http://schemas.microsoft.com/office/drawing/2014/main" id="{FCA54962-B736-4BF6-A0E0-B7DED041E914}"/>
                  </a:ext>
                </a:extLst>
              </p:cNvPr>
              <p:cNvSpPr/>
              <p:nvPr/>
            </p:nvSpPr>
            <p:spPr>
              <a:xfrm>
                <a:off x="8881786" y="840160"/>
                <a:ext cx="714928" cy="714928"/>
              </a:xfrm>
              <a:prstGeom prst="ellipse">
                <a:avLst/>
              </a:prstGeom>
              <a:solidFill>
                <a:srgbClr val="137D3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b="1"/>
              </a:p>
            </p:txBody>
          </p:sp>
        </p:grpSp>
        <p:sp>
          <p:nvSpPr>
            <p:cNvPr id="116" name="文本框 115">
              <a:extLst>
                <a:ext uri="{FF2B5EF4-FFF2-40B4-BE49-F238E27FC236}">
                  <a16:creationId xmlns:a16="http://schemas.microsoft.com/office/drawing/2014/main" id="{3181EBB8-0A20-4553-B3D7-310FA635608A}"/>
                </a:ext>
              </a:extLst>
            </p:cNvPr>
            <p:cNvSpPr txBox="1"/>
            <p:nvPr/>
          </p:nvSpPr>
          <p:spPr>
            <a:xfrm>
              <a:off x="8522189" y="933940"/>
              <a:ext cx="1324421" cy="4858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汉仪旗黑X1-85W" panose="00020600040101010101" pitchFamily="18" charset="-122"/>
                </a:rPr>
                <a:t>07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汉仪旗黑X1-85W" panose="00020600040101010101" pitchFamily="18" charset="-122"/>
              </a:endParaRPr>
            </a:p>
          </p:txBody>
        </p:sp>
      </p:grpSp>
      <p:grpSp>
        <p:nvGrpSpPr>
          <p:cNvPr id="119" name="组合 118">
            <a:extLst>
              <a:ext uri="{FF2B5EF4-FFF2-40B4-BE49-F238E27FC236}">
                <a16:creationId xmlns:a16="http://schemas.microsoft.com/office/drawing/2014/main" id="{B0CC2412-9F51-4A82-B383-0D13669CFC33}"/>
              </a:ext>
            </a:extLst>
          </p:cNvPr>
          <p:cNvGrpSpPr/>
          <p:nvPr/>
        </p:nvGrpSpPr>
        <p:grpSpPr>
          <a:xfrm>
            <a:off x="9132135" y="5191105"/>
            <a:ext cx="1090695" cy="909914"/>
            <a:chOff x="8522189" y="645174"/>
            <a:chExt cx="1324421" cy="1104900"/>
          </a:xfrm>
        </p:grpSpPr>
        <p:grpSp>
          <p:nvGrpSpPr>
            <p:cNvPr id="120" name="组合 119">
              <a:extLst>
                <a:ext uri="{FF2B5EF4-FFF2-40B4-BE49-F238E27FC236}">
                  <a16:creationId xmlns:a16="http://schemas.microsoft.com/office/drawing/2014/main" id="{871B8532-57B4-483D-A47C-5B626067627E}"/>
                </a:ext>
              </a:extLst>
            </p:cNvPr>
            <p:cNvGrpSpPr/>
            <p:nvPr/>
          </p:nvGrpSpPr>
          <p:grpSpPr>
            <a:xfrm>
              <a:off x="8634136" y="645174"/>
              <a:ext cx="1104900" cy="1104900"/>
              <a:chOff x="8686800" y="645174"/>
              <a:chExt cx="1104900" cy="1104900"/>
            </a:xfrm>
          </p:grpSpPr>
          <p:sp>
            <p:nvSpPr>
              <p:cNvPr id="122" name="椭圆 121">
                <a:extLst>
                  <a:ext uri="{FF2B5EF4-FFF2-40B4-BE49-F238E27FC236}">
                    <a16:creationId xmlns:a16="http://schemas.microsoft.com/office/drawing/2014/main" id="{C442E22A-03FE-44EC-8839-22DA19842D13}"/>
                  </a:ext>
                </a:extLst>
              </p:cNvPr>
              <p:cNvSpPr/>
              <p:nvPr/>
            </p:nvSpPr>
            <p:spPr>
              <a:xfrm>
                <a:off x="8686800" y="645174"/>
                <a:ext cx="1104900" cy="1104900"/>
              </a:xfrm>
              <a:prstGeom prst="ellipse">
                <a:avLst/>
              </a:prstGeom>
              <a:gradFill>
                <a:gsLst>
                  <a:gs pos="0">
                    <a:srgbClr val="D9F2C0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b="1"/>
              </a:p>
            </p:txBody>
          </p:sp>
          <p:sp>
            <p:nvSpPr>
              <p:cNvPr id="123" name="椭圆 122">
                <a:extLst>
                  <a:ext uri="{FF2B5EF4-FFF2-40B4-BE49-F238E27FC236}">
                    <a16:creationId xmlns:a16="http://schemas.microsoft.com/office/drawing/2014/main" id="{8591AE41-1DDB-45B8-BBE7-E21432B0B88D}"/>
                  </a:ext>
                </a:extLst>
              </p:cNvPr>
              <p:cNvSpPr/>
              <p:nvPr/>
            </p:nvSpPr>
            <p:spPr>
              <a:xfrm>
                <a:off x="8881786" y="840160"/>
                <a:ext cx="714928" cy="714928"/>
              </a:xfrm>
              <a:prstGeom prst="ellipse">
                <a:avLst/>
              </a:prstGeom>
              <a:solidFill>
                <a:srgbClr val="137D3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b="1"/>
              </a:p>
            </p:txBody>
          </p:sp>
        </p:grpSp>
        <p:sp>
          <p:nvSpPr>
            <p:cNvPr id="121" name="文本框 120">
              <a:extLst>
                <a:ext uri="{FF2B5EF4-FFF2-40B4-BE49-F238E27FC236}">
                  <a16:creationId xmlns:a16="http://schemas.microsoft.com/office/drawing/2014/main" id="{F93E2ABD-46D8-4C0A-95A0-30DB6F1B55C6}"/>
                </a:ext>
              </a:extLst>
            </p:cNvPr>
            <p:cNvSpPr txBox="1"/>
            <p:nvPr/>
          </p:nvSpPr>
          <p:spPr>
            <a:xfrm>
              <a:off x="8522189" y="933940"/>
              <a:ext cx="1324421" cy="4858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汉仪旗黑X1-85W" panose="00020600040101010101" pitchFamily="18" charset="-122"/>
                </a:rPr>
                <a:t>08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汉仪旗黑X1-85W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4763083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D0535711-B8E1-4325-8021-6AC6EA82C27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796" b="679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0A0EEA59-C4A6-4223-973A-373D92919655}"/>
              </a:ext>
            </a:extLst>
          </p:cNvPr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rgbClr val="36D1AE">
              <a:alpha val="8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56" name="标题 3">
            <a:extLst>
              <a:ext uri="{FF2B5EF4-FFF2-40B4-BE49-F238E27FC236}">
                <a16:creationId xmlns:a16="http://schemas.microsoft.com/office/drawing/2014/main" id="{0683902B-4819-4FA5-A7EB-74EFFA4F2EDE}"/>
              </a:ext>
            </a:extLst>
          </p:cNvPr>
          <p:cNvSpPr txBox="1">
            <a:spLocks/>
          </p:cNvSpPr>
          <p:nvPr/>
        </p:nvSpPr>
        <p:spPr>
          <a:xfrm>
            <a:off x="832254" y="291112"/>
            <a:ext cx="3028546" cy="367594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资金支出</a:t>
            </a:r>
          </a:p>
        </p:txBody>
      </p:sp>
      <p:sp>
        <p:nvSpPr>
          <p:cNvPr id="57" name="椭圆 56">
            <a:extLst>
              <a:ext uri="{FF2B5EF4-FFF2-40B4-BE49-F238E27FC236}">
                <a16:creationId xmlns:a16="http://schemas.microsoft.com/office/drawing/2014/main" id="{EE5A50DD-FB14-4D2B-BB5D-AE8B3A97D069}"/>
              </a:ext>
            </a:extLst>
          </p:cNvPr>
          <p:cNvSpPr/>
          <p:nvPr/>
        </p:nvSpPr>
        <p:spPr>
          <a:xfrm>
            <a:off x="293659" y="232908"/>
            <a:ext cx="484002" cy="48400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FD497E76-75AA-45A9-A9FF-6622A8C0CAD6}"/>
              </a:ext>
            </a:extLst>
          </p:cNvPr>
          <p:cNvSpPr/>
          <p:nvPr/>
        </p:nvSpPr>
        <p:spPr>
          <a:xfrm>
            <a:off x="6567216" y="1415409"/>
            <a:ext cx="4831492" cy="4027182"/>
          </a:xfrm>
          <a:prstGeom prst="roundRect">
            <a:avLst>
              <a:gd name="adj" fmla="val 3166"/>
            </a:avLst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思源黑体 CN Medium" panose="020B0600000000000000" charset="-122"/>
            </a:endParaRPr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017768D7-A503-42AD-81B1-3ACD97CE54F0}"/>
              </a:ext>
            </a:extLst>
          </p:cNvPr>
          <p:cNvSpPr/>
          <p:nvPr/>
        </p:nvSpPr>
        <p:spPr>
          <a:xfrm>
            <a:off x="6567216" y="1415410"/>
            <a:ext cx="1804087" cy="398780"/>
          </a:xfrm>
          <a:prstGeom prst="roundRect">
            <a:avLst>
              <a:gd name="adj" fmla="val 2312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思源黑体 CN Medium" panose="020B0600000000000000" charset="-122"/>
            </a:endParaRPr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00D630D5-43B3-4C62-9482-429544AF08E4}"/>
              </a:ext>
            </a:extLst>
          </p:cNvPr>
          <p:cNvSpPr/>
          <p:nvPr/>
        </p:nvSpPr>
        <p:spPr>
          <a:xfrm>
            <a:off x="9434286" y="5007429"/>
            <a:ext cx="1964422" cy="435162"/>
          </a:xfrm>
          <a:prstGeom prst="roundRect">
            <a:avLst>
              <a:gd name="adj" fmla="val 2312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思源黑体 CN Medium" panose="020B0600000000000000" charset="-122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CFA09E53-6D49-470F-933B-74E3DF1B8B30}"/>
              </a:ext>
            </a:extLst>
          </p:cNvPr>
          <p:cNvSpPr txBox="1"/>
          <p:nvPr/>
        </p:nvSpPr>
        <p:spPr>
          <a:xfrm>
            <a:off x="7932644" y="1975978"/>
            <a:ext cx="22991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思源黑体 CN Medium" panose="020B0600000000000000" charset="-122"/>
              </a:rPr>
              <a:t>资金支出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F1197642-2806-439D-BF6F-2B01B6B922D6}"/>
              </a:ext>
            </a:extLst>
          </p:cNvPr>
          <p:cNvSpPr txBox="1"/>
          <p:nvPr/>
        </p:nvSpPr>
        <p:spPr>
          <a:xfrm>
            <a:off x="6931740" y="2651343"/>
            <a:ext cx="4102443" cy="19975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Clr>
                <a:srgbClr val="D6B074"/>
              </a:buClr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思源黑体 CN Medium" panose="020B0600000000000000" charset="-122"/>
              </a:rPr>
              <a:t>请在此输入相关的信息文字内容，请在此输入相关的信息文字内容，请在此输入相关的信息文字内容，请在此输入相关的信息文字内容，请在此输入相关的信息请在此输入相关的信息文字内容，请在此输入相关的信息请在此输入相关的信息文字内容，请在此输入相关的信息文字内容信息文字内容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思源黑体 CN Medium" panose="020B0600000000000000" charset="-122"/>
            </a:endParaRPr>
          </a:p>
        </p:txBody>
      </p:sp>
      <p:graphicFrame>
        <p:nvGraphicFramePr>
          <p:cNvPr id="35" name="图表 34">
            <a:extLst>
              <a:ext uri="{FF2B5EF4-FFF2-40B4-BE49-F238E27FC236}">
                <a16:creationId xmlns:a16="http://schemas.microsoft.com/office/drawing/2014/main" id="{C4A9B574-D69A-4C95-A718-62F2D9BD8BD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69525931"/>
              </p:ext>
            </p:extLst>
          </p:nvPr>
        </p:nvGraphicFramePr>
        <p:xfrm>
          <a:off x="477520" y="1311275"/>
          <a:ext cx="5633720" cy="4235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4800312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4053385" y="1419367"/>
            <a:ext cx="3562066" cy="668740"/>
          </a:xfrm>
          <a:prstGeom prst="roundRect">
            <a:avLst>
              <a:gd name="adj" fmla="val 50000"/>
            </a:avLst>
          </a:prstGeom>
          <a:solidFill>
            <a:srgbClr val="34D0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80950" y="1441776"/>
            <a:ext cx="14429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555863" y="2367089"/>
            <a:ext cx="2557110" cy="24006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5000" b="1" dirty="0">
                <a:solidFill>
                  <a:srgbClr val="33BD8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06</a:t>
            </a:r>
            <a:endParaRPr lang="zh-CN" altLang="en-US" sz="15000" b="1" dirty="0">
              <a:solidFill>
                <a:srgbClr val="33BD8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951630" y="5441799"/>
            <a:ext cx="484002" cy="484002"/>
          </a:xfrm>
          <a:prstGeom prst="ellipse">
            <a:avLst/>
          </a:prstGeom>
          <a:gradFill>
            <a:gsLst>
              <a:gs pos="0">
                <a:srgbClr val="40D6A1"/>
              </a:gs>
              <a:gs pos="74000">
                <a:srgbClr val="40D6A1"/>
              </a:gs>
              <a:gs pos="83000">
                <a:srgbClr val="40D6A1"/>
              </a:gs>
              <a:gs pos="100000">
                <a:srgbClr val="40D6A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-1" y="5683800"/>
            <a:ext cx="1787857" cy="1203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标题 3"/>
          <p:cNvSpPr txBox="1">
            <a:spLocks/>
          </p:cNvSpPr>
          <p:nvPr/>
        </p:nvSpPr>
        <p:spPr>
          <a:xfrm>
            <a:off x="4053385" y="4767746"/>
            <a:ext cx="3740374" cy="49889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dist"/>
            <a:r>
              <a:rPr lang="zh-CN" altLang="en-US" sz="2800" dirty="0">
                <a:solidFill>
                  <a:srgbClr val="33BD8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可持续性</a:t>
            </a:r>
          </a:p>
        </p:txBody>
      </p:sp>
    </p:spTree>
    <p:extLst>
      <p:ext uri="{BB962C8B-B14F-4D97-AF65-F5344CB8AC3E}">
        <p14:creationId xmlns:p14="http://schemas.microsoft.com/office/powerpoint/2010/main" val="414339297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D0535711-B8E1-4325-8021-6AC6EA82C27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796" b="679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0A0EEA59-C4A6-4223-973A-373D92919655}"/>
              </a:ext>
            </a:extLst>
          </p:cNvPr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rgbClr val="36D1AE">
              <a:alpha val="8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56" name="标题 3">
            <a:extLst>
              <a:ext uri="{FF2B5EF4-FFF2-40B4-BE49-F238E27FC236}">
                <a16:creationId xmlns:a16="http://schemas.microsoft.com/office/drawing/2014/main" id="{0683902B-4819-4FA5-A7EB-74EFFA4F2EDE}"/>
              </a:ext>
            </a:extLst>
          </p:cNvPr>
          <p:cNvSpPr txBox="1">
            <a:spLocks/>
          </p:cNvSpPr>
          <p:nvPr/>
        </p:nvSpPr>
        <p:spPr>
          <a:xfrm>
            <a:off x="832254" y="291112"/>
            <a:ext cx="3028546" cy="367594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辐射全国</a:t>
            </a:r>
          </a:p>
        </p:txBody>
      </p:sp>
      <p:sp>
        <p:nvSpPr>
          <p:cNvPr id="57" name="椭圆 56">
            <a:extLst>
              <a:ext uri="{FF2B5EF4-FFF2-40B4-BE49-F238E27FC236}">
                <a16:creationId xmlns:a16="http://schemas.microsoft.com/office/drawing/2014/main" id="{EE5A50DD-FB14-4D2B-BB5D-AE8B3A97D069}"/>
              </a:ext>
            </a:extLst>
          </p:cNvPr>
          <p:cNvSpPr/>
          <p:nvPr/>
        </p:nvSpPr>
        <p:spPr>
          <a:xfrm>
            <a:off x="293659" y="232908"/>
            <a:ext cx="484002" cy="48400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809ABE22-A246-45C6-9984-B38710DBD9B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86" t="12403" r="25358" b="11815"/>
          <a:stretch/>
        </p:blipFill>
        <p:spPr>
          <a:xfrm>
            <a:off x="145143" y="1060742"/>
            <a:ext cx="7019027" cy="5395221"/>
          </a:xfrm>
          <a:prstGeom prst="rect">
            <a:avLst/>
          </a:prstGeom>
        </p:spPr>
      </p:pic>
      <p:grpSp>
        <p:nvGrpSpPr>
          <p:cNvPr id="15" name="组合 14">
            <a:extLst>
              <a:ext uri="{FF2B5EF4-FFF2-40B4-BE49-F238E27FC236}">
                <a16:creationId xmlns:a16="http://schemas.microsoft.com/office/drawing/2014/main" id="{2BBD0243-751D-4384-8DF5-8D96961E89B9}"/>
              </a:ext>
            </a:extLst>
          </p:cNvPr>
          <p:cNvGrpSpPr/>
          <p:nvPr/>
        </p:nvGrpSpPr>
        <p:grpSpPr>
          <a:xfrm>
            <a:off x="7164170" y="1353016"/>
            <a:ext cx="3973629" cy="1186984"/>
            <a:chOff x="3237545" y="4561747"/>
            <a:chExt cx="1146960" cy="1146960"/>
          </a:xfrm>
        </p:grpSpPr>
        <p:sp>
          <p:nvSpPr>
            <p:cNvPr id="16" name="圆角矩形 4">
              <a:extLst>
                <a:ext uri="{FF2B5EF4-FFF2-40B4-BE49-F238E27FC236}">
                  <a16:creationId xmlns:a16="http://schemas.microsoft.com/office/drawing/2014/main" id="{42E6E330-9D99-4720-BEA8-0753EAF60EE6}"/>
                </a:ext>
              </a:extLst>
            </p:cNvPr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9039"/>
              </a:avLst>
            </a:prstGeom>
            <a:solidFill>
              <a:srgbClr val="137D3B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7" name="圆角矩形 5">
              <a:extLst>
                <a:ext uri="{FF2B5EF4-FFF2-40B4-BE49-F238E27FC236}">
                  <a16:creationId xmlns:a16="http://schemas.microsoft.com/office/drawing/2014/main" id="{ECBE3935-2C5D-4B65-BA2E-2047A9661D9B}"/>
                </a:ext>
              </a:extLst>
            </p:cNvPr>
            <p:cNvSpPr/>
            <p:nvPr/>
          </p:nvSpPr>
          <p:spPr>
            <a:xfrm>
              <a:off x="3294838" y="4642031"/>
              <a:ext cx="1032367" cy="986387"/>
            </a:xfrm>
            <a:prstGeom prst="roundRect">
              <a:avLst>
                <a:gd name="adj" fmla="val 9613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444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E6CF077C-C77E-46B9-9FCF-0D4102E61FD8}"/>
              </a:ext>
            </a:extLst>
          </p:cNvPr>
          <p:cNvSpPr txBox="1"/>
          <p:nvPr/>
        </p:nvSpPr>
        <p:spPr>
          <a:xfrm>
            <a:off x="7267743" y="1341951"/>
            <a:ext cx="3766457" cy="928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zh-CN" sz="3200" b="1" dirty="0">
                <a:solidFill>
                  <a:srgbClr val="137D3B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XXX</a:t>
            </a:r>
            <a:r>
              <a:rPr lang="zh-CN" altLang="en-US" sz="3200" b="1" dirty="0">
                <a:solidFill>
                  <a:srgbClr val="137D3B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省</a:t>
            </a:r>
            <a:r>
              <a:rPr lang="en-US" altLang="zh-CN" sz="3200" b="1" dirty="0">
                <a:solidFill>
                  <a:srgbClr val="137D3B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XXX</a:t>
            </a:r>
            <a:r>
              <a:rPr lang="zh-CN" altLang="en-US" sz="3200" b="1" dirty="0">
                <a:solidFill>
                  <a:srgbClr val="137D3B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场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79C2FE76-8DD1-4E67-AB6D-72BD183AAF11}"/>
              </a:ext>
            </a:extLst>
          </p:cNvPr>
          <p:cNvGrpSpPr/>
          <p:nvPr/>
        </p:nvGrpSpPr>
        <p:grpSpPr>
          <a:xfrm>
            <a:off x="7164170" y="2883832"/>
            <a:ext cx="3973629" cy="1186984"/>
            <a:chOff x="3237545" y="4561747"/>
            <a:chExt cx="1146960" cy="1146960"/>
          </a:xfrm>
        </p:grpSpPr>
        <p:sp>
          <p:nvSpPr>
            <p:cNvPr id="25" name="圆角矩形 4">
              <a:extLst>
                <a:ext uri="{FF2B5EF4-FFF2-40B4-BE49-F238E27FC236}">
                  <a16:creationId xmlns:a16="http://schemas.microsoft.com/office/drawing/2014/main" id="{FF908C94-E3A6-4EED-B22D-379C9E3C320E}"/>
                </a:ext>
              </a:extLst>
            </p:cNvPr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9039"/>
              </a:avLst>
            </a:prstGeom>
            <a:solidFill>
              <a:srgbClr val="137D3B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26" name="圆角矩形 5">
              <a:extLst>
                <a:ext uri="{FF2B5EF4-FFF2-40B4-BE49-F238E27FC236}">
                  <a16:creationId xmlns:a16="http://schemas.microsoft.com/office/drawing/2014/main" id="{E0539074-19FA-41BD-965E-427000E75AB5}"/>
                </a:ext>
              </a:extLst>
            </p:cNvPr>
            <p:cNvSpPr/>
            <p:nvPr/>
          </p:nvSpPr>
          <p:spPr>
            <a:xfrm>
              <a:off x="3294838" y="4642031"/>
              <a:ext cx="1032367" cy="986387"/>
            </a:xfrm>
            <a:prstGeom prst="roundRect">
              <a:avLst>
                <a:gd name="adj" fmla="val 9613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444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id="{6C796D33-B93B-45B6-9C6B-67ABA39DD779}"/>
              </a:ext>
            </a:extLst>
          </p:cNvPr>
          <p:cNvSpPr txBox="1"/>
          <p:nvPr/>
        </p:nvSpPr>
        <p:spPr>
          <a:xfrm>
            <a:off x="7267743" y="2872767"/>
            <a:ext cx="3766457" cy="928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zh-CN" sz="3200" b="1" dirty="0">
                <a:solidFill>
                  <a:srgbClr val="137D3B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XXX</a:t>
            </a:r>
            <a:r>
              <a:rPr lang="zh-CN" altLang="en-US" sz="3200" b="1" dirty="0">
                <a:solidFill>
                  <a:srgbClr val="137D3B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省</a:t>
            </a:r>
            <a:r>
              <a:rPr lang="en-US" altLang="zh-CN" sz="3200" b="1" dirty="0">
                <a:solidFill>
                  <a:srgbClr val="137D3B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XXX</a:t>
            </a:r>
            <a:r>
              <a:rPr lang="zh-CN" altLang="en-US" sz="3200" b="1" dirty="0">
                <a:solidFill>
                  <a:srgbClr val="137D3B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场</a:t>
            </a: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F7653E07-4822-46D5-8BA2-4412E208B14C}"/>
              </a:ext>
            </a:extLst>
          </p:cNvPr>
          <p:cNvGrpSpPr/>
          <p:nvPr/>
        </p:nvGrpSpPr>
        <p:grpSpPr>
          <a:xfrm>
            <a:off x="7159683" y="4414528"/>
            <a:ext cx="3973629" cy="1186984"/>
            <a:chOff x="3237545" y="4561747"/>
            <a:chExt cx="1146960" cy="1146960"/>
          </a:xfrm>
        </p:grpSpPr>
        <p:sp>
          <p:nvSpPr>
            <p:cNvPr id="29" name="圆角矩形 4">
              <a:extLst>
                <a:ext uri="{FF2B5EF4-FFF2-40B4-BE49-F238E27FC236}">
                  <a16:creationId xmlns:a16="http://schemas.microsoft.com/office/drawing/2014/main" id="{D01C0AC7-D8B3-4311-AD1D-74EF851130FB}"/>
                </a:ext>
              </a:extLst>
            </p:cNvPr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9039"/>
              </a:avLst>
            </a:prstGeom>
            <a:solidFill>
              <a:srgbClr val="137D3B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36" name="圆角矩形 5">
              <a:extLst>
                <a:ext uri="{FF2B5EF4-FFF2-40B4-BE49-F238E27FC236}">
                  <a16:creationId xmlns:a16="http://schemas.microsoft.com/office/drawing/2014/main" id="{56EFB76B-1F02-45AB-9ED8-085F621DD430}"/>
                </a:ext>
              </a:extLst>
            </p:cNvPr>
            <p:cNvSpPr/>
            <p:nvPr/>
          </p:nvSpPr>
          <p:spPr>
            <a:xfrm>
              <a:off x="3294838" y="4642031"/>
              <a:ext cx="1032367" cy="986387"/>
            </a:xfrm>
            <a:prstGeom prst="roundRect">
              <a:avLst>
                <a:gd name="adj" fmla="val 9613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444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D301D854-9AED-405C-B309-E3A07B3817FD}"/>
              </a:ext>
            </a:extLst>
          </p:cNvPr>
          <p:cNvSpPr txBox="1"/>
          <p:nvPr/>
        </p:nvSpPr>
        <p:spPr>
          <a:xfrm>
            <a:off x="7263256" y="4403463"/>
            <a:ext cx="3766457" cy="928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zh-CN" sz="3200" b="1" dirty="0">
                <a:solidFill>
                  <a:srgbClr val="137D3B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XXX</a:t>
            </a:r>
            <a:r>
              <a:rPr lang="zh-CN" altLang="en-US" sz="3200" b="1" dirty="0">
                <a:solidFill>
                  <a:srgbClr val="137D3B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省</a:t>
            </a:r>
            <a:r>
              <a:rPr lang="en-US" altLang="zh-CN" sz="3200" b="1" dirty="0">
                <a:solidFill>
                  <a:srgbClr val="137D3B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XXX</a:t>
            </a:r>
            <a:r>
              <a:rPr lang="zh-CN" altLang="en-US" sz="3200" b="1" dirty="0">
                <a:solidFill>
                  <a:srgbClr val="137D3B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场</a:t>
            </a:r>
          </a:p>
        </p:txBody>
      </p:sp>
    </p:spTree>
    <p:extLst>
      <p:ext uri="{BB962C8B-B14F-4D97-AF65-F5344CB8AC3E}">
        <p14:creationId xmlns:p14="http://schemas.microsoft.com/office/powerpoint/2010/main" val="304893790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D0535711-B8E1-4325-8021-6AC6EA82C27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796" b="679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0A0EEA59-C4A6-4223-973A-373D92919655}"/>
              </a:ext>
            </a:extLst>
          </p:cNvPr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rgbClr val="36D1AE">
              <a:alpha val="8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56" name="标题 3">
            <a:extLst>
              <a:ext uri="{FF2B5EF4-FFF2-40B4-BE49-F238E27FC236}">
                <a16:creationId xmlns:a16="http://schemas.microsoft.com/office/drawing/2014/main" id="{0683902B-4819-4FA5-A7EB-74EFFA4F2EDE}"/>
              </a:ext>
            </a:extLst>
          </p:cNvPr>
          <p:cNvSpPr txBox="1">
            <a:spLocks/>
          </p:cNvSpPr>
          <p:nvPr/>
        </p:nvSpPr>
        <p:spPr>
          <a:xfrm>
            <a:off x="832254" y="291112"/>
            <a:ext cx="3028546" cy="367594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商业模式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椭圆 56">
            <a:extLst>
              <a:ext uri="{FF2B5EF4-FFF2-40B4-BE49-F238E27FC236}">
                <a16:creationId xmlns:a16="http://schemas.microsoft.com/office/drawing/2014/main" id="{EE5A50DD-FB14-4D2B-BB5D-AE8B3A97D069}"/>
              </a:ext>
            </a:extLst>
          </p:cNvPr>
          <p:cNvSpPr/>
          <p:nvPr/>
        </p:nvSpPr>
        <p:spPr>
          <a:xfrm>
            <a:off x="293659" y="232908"/>
            <a:ext cx="484002" cy="48400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4F078109-18C5-4E41-B01D-9F243B604AD3}"/>
              </a:ext>
            </a:extLst>
          </p:cNvPr>
          <p:cNvSpPr/>
          <p:nvPr/>
        </p:nvSpPr>
        <p:spPr>
          <a:xfrm>
            <a:off x="0" y="4910963"/>
            <a:ext cx="12186932" cy="84212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AC5136D7-A34C-4A94-A614-0E51C40DFA80}"/>
              </a:ext>
            </a:extLst>
          </p:cNvPr>
          <p:cNvGrpSpPr/>
          <p:nvPr/>
        </p:nvGrpSpPr>
        <p:grpSpPr>
          <a:xfrm>
            <a:off x="634926" y="1300168"/>
            <a:ext cx="3656257" cy="4503732"/>
            <a:chOff x="426592" y="1600683"/>
            <a:chExt cx="3656257" cy="4503732"/>
          </a:xfrm>
        </p:grpSpPr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D4DAC901-2B06-4E22-8A37-DDC944B8AB3A}"/>
                </a:ext>
              </a:extLst>
            </p:cNvPr>
            <p:cNvGrpSpPr/>
            <p:nvPr/>
          </p:nvGrpSpPr>
          <p:grpSpPr>
            <a:xfrm>
              <a:off x="744877" y="1600683"/>
              <a:ext cx="2984896" cy="4503732"/>
              <a:chOff x="884420" y="1600683"/>
              <a:chExt cx="2984896" cy="4503732"/>
            </a:xfrm>
          </p:grpSpPr>
          <p:sp>
            <p:nvSpPr>
              <p:cNvPr id="50" name="矩形: 圆角 49">
                <a:extLst>
                  <a:ext uri="{FF2B5EF4-FFF2-40B4-BE49-F238E27FC236}">
                    <a16:creationId xmlns:a16="http://schemas.microsoft.com/office/drawing/2014/main" id="{C132D813-3447-4636-BBAC-5DE8A9DF46AB}"/>
                  </a:ext>
                </a:extLst>
              </p:cNvPr>
              <p:cNvSpPr/>
              <p:nvPr/>
            </p:nvSpPr>
            <p:spPr>
              <a:xfrm>
                <a:off x="884420" y="2524212"/>
                <a:ext cx="2984896" cy="3580203"/>
              </a:xfrm>
              <a:prstGeom prst="roundRect">
                <a:avLst>
                  <a:gd name="adj" fmla="val 11645"/>
                </a:avLst>
              </a:prstGeom>
              <a:gradFill>
                <a:gsLst>
                  <a:gs pos="0">
                    <a:srgbClr val="D1EFB3"/>
                  </a:gs>
                  <a:gs pos="33000">
                    <a:schemeClr val="bg1"/>
                  </a:gs>
                </a:gsLst>
                <a:lin ang="5400000" scaled="1"/>
              </a:gra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42A400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1600" b="1"/>
              </a:p>
            </p:txBody>
          </p:sp>
          <p:grpSp>
            <p:nvGrpSpPr>
              <p:cNvPr id="51" name="组合 50">
                <a:extLst>
                  <a:ext uri="{FF2B5EF4-FFF2-40B4-BE49-F238E27FC236}">
                    <a16:creationId xmlns:a16="http://schemas.microsoft.com/office/drawing/2014/main" id="{CE6AD58D-10F0-4F08-AF63-0F6EF021625B}"/>
                  </a:ext>
                </a:extLst>
              </p:cNvPr>
              <p:cNvGrpSpPr/>
              <p:nvPr/>
            </p:nvGrpSpPr>
            <p:grpSpPr>
              <a:xfrm>
                <a:off x="1453340" y="1600683"/>
                <a:ext cx="1847056" cy="1847056"/>
                <a:chOff x="1099176" y="1246518"/>
                <a:chExt cx="2555385" cy="2555385"/>
              </a:xfrm>
            </p:grpSpPr>
            <p:sp>
              <p:nvSpPr>
                <p:cNvPr id="52" name="椭圆 51">
                  <a:extLst>
                    <a:ext uri="{FF2B5EF4-FFF2-40B4-BE49-F238E27FC236}">
                      <a16:creationId xmlns:a16="http://schemas.microsoft.com/office/drawing/2014/main" id="{559CED64-A56B-42B4-97A8-06D9BE4C1171}"/>
                    </a:ext>
                  </a:extLst>
                </p:cNvPr>
                <p:cNvSpPr/>
                <p:nvPr/>
              </p:nvSpPr>
              <p:spPr>
                <a:xfrm>
                  <a:off x="1099176" y="1246518"/>
                  <a:ext cx="2555385" cy="255538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gradFill>
                    <a:gsLst>
                      <a:gs pos="0">
                        <a:srgbClr val="42A400"/>
                      </a:gs>
                      <a:gs pos="55000">
                        <a:schemeClr val="bg1"/>
                      </a:gs>
                      <a:gs pos="100000">
                        <a:srgbClr val="42A400"/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pic>
              <p:nvPicPr>
                <p:cNvPr id="53" name="图片 52">
                  <a:extLst>
                    <a:ext uri="{FF2B5EF4-FFF2-40B4-BE49-F238E27FC236}">
                      <a16:creationId xmlns:a16="http://schemas.microsoft.com/office/drawing/2014/main" id="{A5987B96-67AD-44A4-8224-302FFD52D7E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6680" r="16680"/>
                <a:stretch>
                  <a:fillRect/>
                </a:stretch>
              </p:blipFill>
              <p:spPr>
                <a:xfrm>
                  <a:off x="1314187" y="1461529"/>
                  <a:ext cx="2125363" cy="2125363"/>
                </a:xfrm>
                <a:custGeom>
                  <a:avLst/>
                  <a:gdLst>
                    <a:gd name="connsiteX0" fmla="*/ 3381376 w 6762752"/>
                    <a:gd name="connsiteY0" fmla="*/ 0 h 6762752"/>
                    <a:gd name="connsiteX1" fmla="*/ 6762752 w 6762752"/>
                    <a:gd name="connsiteY1" fmla="*/ 3381376 h 6762752"/>
                    <a:gd name="connsiteX2" fmla="*/ 3381376 w 6762752"/>
                    <a:gd name="connsiteY2" fmla="*/ 6762752 h 6762752"/>
                    <a:gd name="connsiteX3" fmla="*/ 0 w 6762752"/>
                    <a:gd name="connsiteY3" fmla="*/ 3381376 h 6762752"/>
                    <a:gd name="connsiteX4" fmla="*/ 3381376 w 6762752"/>
                    <a:gd name="connsiteY4" fmla="*/ 0 h 67627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762752" h="6762752">
                      <a:moveTo>
                        <a:pt x="3381376" y="0"/>
                      </a:moveTo>
                      <a:cubicBezTo>
                        <a:pt x="5248858" y="0"/>
                        <a:pt x="6762752" y="1513894"/>
                        <a:pt x="6762752" y="3381376"/>
                      </a:cubicBezTo>
                      <a:cubicBezTo>
                        <a:pt x="6762752" y="5248858"/>
                        <a:pt x="5248858" y="6762752"/>
                        <a:pt x="3381376" y="6762752"/>
                      </a:cubicBezTo>
                      <a:cubicBezTo>
                        <a:pt x="1513894" y="6762752"/>
                        <a:pt x="0" y="5248858"/>
                        <a:pt x="0" y="3381376"/>
                      </a:cubicBezTo>
                      <a:cubicBezTo>
                        <a:pt x="0" y="1513894"/>
                        <a:pt x="1513894" y="0"/>
                        <a:pt x="3381376" y="0"/>
                      </a:cubicBezTo>
                      <a:close/>
                    </a:path>
                  </a:pathLst>
                </a:custGeom>
                <a:ln w="28575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55000">
                        <a:srgbClr val="42A400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</p:spPr>
            </p:pic>
          </p:grpSp>
        </p:grp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11760BAF-BD61-4AEB-99C7-00FA0E6CB12A}"/>
                </a:ext>
              </a:extLst>
            </p:cNvPr>
            <p:cNvSpPr txBox="1"/>
            <p:nvPr/>
          </p:nvSpPr>
          <p:spPr>
            <a:xfrm>
              <a:off x="426592" y="3528748"/>
              <a:ext cx="3656257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汉仪旗黑X1-75W" panose="00020600040101010101" pitchFamily="18" charset="-122"/>
                </a:rPr>
                <a:t>渠道合作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D74ED445-1FBB-44F5-86C1-F8B2E5D36624}"/>
                </a:ext>
              </a:extLst>
            </p:cNvPr>
            <p:cNvSpPr txBox="1"/>
            <p:nvPr/>
          </p:nvSpPr>
          <p:spPr>
            <a:xfrm>
              <a:off x="930681" y="4029183"/>
              <a:ext cx="2613287" cy="199971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buClr>
                  <a:srgbClr val="D6B074"/>
                </a:buClr>
              </a:pPr>
              <a:r>
                <a:rPr lang="zh-CN" altLang="en-US" sz="1200" dirty="0">
                  <a:cs typeface="思源黑体 CN Medium" panose="020B0600000000000000" charset="-122"/>
                </a:rPr>
                <a:t>请在此输入相关的信息文字内容，请在此输入相关的信息文字内容，请在此输入相关的信息文字内容，请在此输入相关的信息文字内容，请在此输入相关的信息请在此输入相关的信息文字内容，请在此输入相关的信息。</a:t>
              </a:r>
              <a:endParaRPr lang="en-US" altLang="zh-CN" sz="1200" dirty="0">
                <a:cs typeface="思源黑体 CN Medium" panose="020B0600000000000000" charset="-122"/>
              </a:endParaRP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DF89A0AE-FFF9-4C09-9B0E-0FF95D6A68FF}"/>
              </a:ext>
            </a:extLst>
          </p:cNvPr>
          <p:cNvGrpSpPr/>
          <p:nvPr/>
        </p:nvGrpSpPr>
        <p:grpSpPr>
          <a:xfrm>
            <a:off x="4250521" y="1300168"/>
            <a:ext cx="3656257" cy="4503732"/>
            <a:chOff x="426592" y="1600683"/>
            <a:chExt cx="3656257" cy="4503732"/>
          </a:xfrm>
        </p:grpSpPr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906FA290-0597-4B08-9877-49596CCCE888}"/>
                </a:ext>
              </a:extLst>
            </p:cNvPr>
            <p:cNvGrpSpPr/>
            <p:nvPr/>
          </p:nvGrpSpPr>
          <p:grpSpPr>
            <a:xfrm>
              <a:off x="744877" y="1600683"/>
              <a:ext cx="2984896" cy="4503732"/>
              <a:chOff x="884420" y="1600683"/>
              <a:chExt cx="2984896" cy="4503732"/>
            </a:xfrm>
          </p:grpSpPr>
          <p:sp>
            <p:nvSpPr>
              <p:cNvPr id="60" name="矩形: 圆角 59">
                <a:extLst>
                  <a:ext uri="{FF2B5EF4-FFF2-40B4-BE49-F238E27FC236}">
                    <a16:creationId xmlns:a16="http://schemas.microsoft.com/office/drawing/2014/main" id="{5F39C519-650C-4913-A034-7971571E4F60}"/>
                  </a:ext>
                </a:extLst>
              </p:cNvPr>
              <p:cNvSpPr/>
              <p:nvPr/>
            </p:nvSpPr>
            <p:spPr>
              <a:xfrm>
                <a:off x="884420" y="2524212"/>
                <a:ext cx="2984896" cy="3580203"/>
              </a:xfrm>
              <a:prstGeom prst="roundRect">
                <a:avLst>
                  <a:gd name="adj" fmla="val 11645"/>
                </a:avLst>
              </a:prstGeom>
              <a:gradFill>
                <a:gsLst>
                  <a:gs pos="0">
                    <a:srgbClr val="D1EFB3"/>
                  </a:gs>
                  <a:gs pos="33000">
                    <a:schemeClr val="bg1"/>
                  </a:gs>
                </a:gsLst>
                <a:lin ang="5400000" scaled="1"/>
              </a:gra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42A400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1600" b="1"/>
              </a:p>
            </p:txBody>
          </p:sp>
          <p:grpSp>
            <p:nvGrpSpPr>
              <p:cNvPr id="61" name="组合 60">
                <a:extLst>
                  <a:ext uri="{FF2B5EF4-FFF2-40B4-BE49-F238E27FC236}">
                    <a16:creationId xmlns:a16="http://schemas.microsoft.com/office/drawing/2014/main" id="{32ADFE7A-CF0D-4737-9AF6-3124CB083B89}"/>
                  </a:ext>
                </a:extLst>
              </p:cNvPr>
              <p:cNvGrpSpPr/>
              <p:nvPr/>
            </p:nvGrpSpPr>
            <p:grpSpPr>
              <a:xfrm>
                <a:off x="1453340" y="1600683"/>
                <a:ext cx="1847056" cy="1847056"/>
                <a:chOff x="1099176" y="1246518"/>
                <a:chExt cx="2555385" cy="2555385"/>
              </a:xfrm>
            </p:grpSpPr>
            <p:sp>
              <p:nvSpPr>
                <p:cNvPr id="62" name="椭圆 61">
                  <a:extLst>
                    <a:ext uri="{FF2B5EF4-FFF2-40B4-BE49-F238E27FC236}">
                      <a16:creationId xmlns:a16="http://schemas.microsoft.com/office/drawing/2014/main" id="{B84C5A10-88F9-4B0A-91FB-FF43B6D6A0F5}"/>
                    </a:ext>
                  </a:extLst>
                </p:cNvPr>
                <p:cNvSpPr/>
                <p:nvPr/>
              </p:nvSpPr>
              <p:spPr>
                <a:xfrm>
                  <a:off x="1099176" y="1246518"/>
                  <a:ext cx="2555385" cy="255538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gradFill>
                    <a:gsLst>
                      <a:gs pos="0">
                        <a:srgbClr val="42A400"/>
                      </a:gs>
                      <a:gs pos="55000">
                        <a:schemeClr val="bg1"/>
                      </a:gs>
                      <a:gs pos="100000">
                        <a:srgbClr val="42A400"/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pic>
              <p:nvPicPr>
                <p:cNvPr id="63" name="图片 62">
                  <a:extLst>
                    <a:ext uri="{FF2B5EF4-FFF2-40B4-BE49-F238E27FC236}">
                      <a16:creationId xmlns:a16="http://schemas.microsoft.com/office/drawing/2014/main" id="{416D5761-0C7D-448F-B2BB-77543DB2CD5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6680" r="16680"/>
                <a:stretch>
                  <a:fillRect/>
                </a:stretch>
              </p:blipFill>
              <p:spPr>
                <a:xfrm>
                  <a:off x="1314187" y="1461529"/>
                  <a:ext cx="2125363" cy="2125363"/>
                </a:xfrm>
                <a:custGeom>
                  <a:avLst/>
                  <a:gdLst>
                    <a:gd name="connsiteX0" fmla="*/ 3381376 w 6762752"/>
                    <a:gd name="connsiteY0" fmla="*/ 0 h 6762752"/>
                    <a:gd name="connsiteX1" fmla="*/ 6762752 w 6762752"/>
                    <a:gd name="connsiteY1" fmla="*/ 3381376 h 6762752"/>
                    <a:gd name="connsiteX2" fmla="*/ 3381376 w 6762752"/>
                    <a:gd name="connsiteY2" fmla="*/ 6762752 h 6762752"/>
                    <a:gd name="connsiteX3" fmla="*/ 0 w 6762752"/>
                    <a:gd name="connsiteY3" fmla="*/ 3381376 h 6762752"/>
                    <a:gd name="connsiteX4" fmla="*/ 3381376 w 6762752"/>
                    <a:gd name="connsiteY4" fmla="*/ 0 h 67627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762752" h="6762752">
                      <a:moveTo>
                        <a:pt x="3381376" y="0"/>
                      </a:moveTo>
                      <a:cubicBezTo>
                        <a:pt x="5248858" y="0"/>
                        <a:pt x="6762752" y="1513894"/>
                        <a:pt x="6762752" y="3381376"/>
                      </a:cubicBezTo>
                      <a:cubicBezTo>
                        <a:pt x="6762752" y="5248858"/>
                        <a:pt x="5248858" y="6762752"/>
                        <a:pt x="3381376" y="6762752"/>
                      </a:cubicBezTo>
                      <a:cubicBezTo>
                        <a:pt x="1513894" y="6762752"/>
                        <a:pt x="0" y="5248858"/>
                        <a:pt x="0" y="3381376"/>
                      </a:cubicBezTo>
                      <a:cubicBezTo>
                        <a:pt x="0" y="1513894"/>
                        <a:pt x="1513894" y="0"/>
                        <a:pt x="3381376" y="0"/>
                      </a:cubicBezTo>
                      <a:close/>
                    </a:path>
                  </a:pathLst>
                </a:custGeom>
                <a:ln w="28575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55000">
                        <a:srgbClr val="42A400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</p:spPr>
            </p:pic>
          </p:grpSp>
        </p:grp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18DE9536-4BCA-4FAF-947F-27F39C671F10}"/>
                </a:ext>
              </a:extLst>
            </p:cNvPr>
            <p:cNvSpPr txBox="1"/>
            <p:nvPr/>
          </p:nvSpPr>
          <p:spPr>
            <a:xfrm>
              <a:off x="426592" y="3528748"/>
              <a:ext cx="3656257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汉仪旗黑X1-75W" panose="00020600040101010101" pitchFamily="18" charset="-122"/>
                </a:rPr>
                <a:t>渠道合作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6E13C791-BC74-4CBA-BADB-CED10DB0EB6D}"/>
                </a:ext>
              </a:extLst>
            </p:cNvPr>
            <p:cNvSpPr txBox="1"/>
            <p:nvPr/>
          </p:nvSpPr>
          <p:spPr>
            <a:xfrm>
              <a:off x="930681" y="4029183"/>
              <a:ext cx="2613287" cy="199971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buClr>
                  <a:srgbClr val="D6B074"/>
                </a:buClr>
              </a:pPr>
              <a:r>
                <a:rPr lang="zh-CN" altLang="en-US" sz="1200" dirty="0">
                  <a:cs typeface="思源黑体 CN Medium" panose="020B0600000000000000" charset="-122"/>
                </a:rPr>
                <a:t>请在此输入相关的信息文字内容，请在此输入相关的信息文字内容，请在此输入相关的信息文字内容，请在此输入相关的信息文字内容，请在此输入相关的信息请在此输入相关的信息文字内容，请在此输入相关的信息。</a:t>
              </a:r>
              <a:endParaRPr lang="en-US" altLang="zh-CN" sz="1200" dirty="0">
                <a:cs typeface="思源黑体 CN Medium" panose="020B0600000000000000" charset="-122"/>
              </a:endParaRP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585FACCC-3AAE-46C1-BF5A-31DA04BB4899}"/>
              </a:ext>
            </a:extLst>
          </p:cNvPr>
          <p:cNvGrpSpPr/>
          <p:nvPr/>
        </p:nvGrpSpPr>
        <p:grpSpPr>
          <a:xfrm>
            <a:off x="7783049" y="1300168"/>
            <a:ext cx="3656257" cy="4503732"/>
            <a:chOff x="426592" y="1600683"/>
            <a:chExt cx="3656257" cy="4503732"/>
          </a:xfrm>
        </p:grpSpPr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id="{648BD9B2-BF2C-42DA-81E3-1D075FED3520}"/>
                </a:ext>
              </a:extLst>
            </p:cNvPr>
            <p:cNvGrpSpPr/>
            <p:nvPr/>
          </p:nvGrpSpPr>
          <p:grpSpPr>
            <a:xfrm>
              <a:off x="744877" y="1600683"/>
              <a:ext cx="2984896" cy="4503732"/>
              <a:chOff x="884420" y="1600683"/>
              <a:chExt cx="2984896" cy="4503732"/>
            </a:xfrm>
          </p:grpSpPr>
          <p:sp>
            <p:nvSpPr>
              <p:cNvPr id="68" name="矩形: 圆角 67">
                <a:extLst>
                  <a:ext uri="{FF2B5EF4-FFF2-40B4-BE49-F238E27FC236}">
                    <a16:creationId xmlns:a16="http://schemas.microsoft.com/office/drawing/2014/main" id="{AC88062A-66F1-49F2-A8AD-5759D266BF9F}"/>
                  </a:ext>
                </a:extLst>
              </p:cNvPr>
              <p:cNvSpPr/>
              <p:nvPr/>
            </p:nvSpPr>
            <p:spPr>
              <a:xfrm>
                <a:off x="884420" y="2524212"/>
                <a:ext cx="2984896" cy="3580203"/>
              </a:xfrm>
              <a:prstGeom prst="roundRect">
                <a:avLst>
                  <a:gd name="adj" fmla="val 11645"/>
                </a:avLst>
              </a:prstGeom>
              <a:gradFill>
                <a:gsLst>
                  <a:gs pos="0">
                    <a:srgbClr val="D1EFB3"/>
                  </a:gs>
                  <a:gs pos="33000">
                    <a:schemeClr val="bg1"/>
                  </a:gs>
                </a:gsLst>
                <a:lin ang="5400000" scaled="1"/>
              </a:gra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42A400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1600" b="1"/>
              </a:p>
            </p:txBody>
          </p:sp>
          <p:grpSp>
            <p:nvGrpSpPr>
              <p:cNvPr id="69" name="组合 68">
                <a:extLst>
                  <a:ext uri="{FF2B5EF4-FFF2-40B4-BE49-F238E27FC236}">
                    <a16:creationId xmlns:a16="http://schemas.microsoft.com/office/drawing/2014/main" id="{B8A448B0-0E42-4B21-AB6F-8C234E52E3B2}"/>
                  </a:ext>
                </a:extLst>
              </p:cNvPr>
              <p:cNvGrpSpPr/>
              <p:nvPr/>
            </p:nvGrpSpPr>
            <p:grpSpPr>
              <a:xfrm>
                <a:off x="1453340" y="1600683"/>
                <a:ext cx="1847056" cy="1847056"/>
                <a:chOff x="1099176" y="1246518"/>
                <a:chExt cx="2555385" cy="2555385"/>
              </a:xfrm>
            </p:grpSpPr>
            <p:sp>
              <p:nvSpPr>
                <p:cNvPr id="70" name="椭圆 69">
                  <a:extLst>
                    <a:ext uri="{FF2B5EF4-FFF2-40B4-BE49-F238E27FC236}">
                      <a16:creationId xmlns:a16="http://schemas.microsoft.com/office/drawing/2014/main" id="{5FFB6F70-93A0-432A-8398-830B3B75BCE9}"/>
                    </a:ext>
                  </a:extLst>
                </p:cNvPr>
                <p:cNvSpPr/>
                <p:nvPr/>
              </p:nvSpPr>
              <p:spPr>
                <a:xfrm>
                  <a:off x="1099176" y="1246518"/>
                  <a:ext cx="2555385" cy="255538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gradFill>
                    <a:gsLst>
                      <a:gs pos="0">
                        <a:srgbClr val="42A400"/>
                      </a:gs>
                      <a:gs pos="55000">
                        <a:schemeClr val="bg1"/>
                      </a:gs>
                      <a:gs pos="100000">
                        <a:srgbClr val="42A400"/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pic>
              <p:nvPicPr>
                <p:cNvPr id="71" name="图片 70">
                  <a:extLst>
                    <a:ext uri="{FF2B5EF4-FFF2-40B4-BE49-F238E27FC236}">
                      <a16:creationId xmlns:a16="http://schemas.microsoft.com/office/drawing/2014/main" id="{D67BE77E-4870-4FDF-8EE0-D5645E4BD9C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6680" r="16680"/>
                <a:stretch>
                  <a:fillRect/>
                </a:stretch>
              </p:blipFill>
              <p:spPr>
                <a:xfrm>
                  <a:off x="1314187" y="1461529"/>
                  <a:ext cx="2125363" cy="2125363"/>
                </a:xfrm>
                <a:custGeom>
                  <a:avLst/>
                  <a:gdLst>
                    <a:gd name="connsiteX0" fmla="*/ 3381376 w 6762752"/>
                    <a:gd name="connsiteY0" fmla="*/ 0 h 6762752"/>
                    <a:gd name="connsiteX1" fmla="*/ 6762752 w 6762752"/>
                    <a:gd name="connsiteY1" fmla="*/ 3381376 h 6762752"/>
                    <a:gd name="connsiteX2" fmla="*/ 3381376 w 6762752"/>
                    <a:gd name="connsiteY2" fmla="*/ 6762752 h 6762752"/>
                    <a:gd name="connsiteX3" fmla="*/ 0 w 6762752"/>
                    <a:gd name="connsiteY3" fmla="*/ 3381376 h 6762752"/>
                    <a:gd name="connsiteX4" fmla="*/ 3381376 w 6762752"/>
                    <a:gd name="connsiteY4" fmla="*/ 0 h 67627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762752" h="6762752">
                      <a:moveTo>
                        <a:pt x="3381376" y="0"/>
                      </a:moveTo>
                      <a:cubicBezTo>
                        <a:pt x="5248858" y="0"/>
                        <a:pt x="6762752" y="1513894"/>
                        <a:pt x="6762752" y="3381376"/>
                      </a:cubicBezTo>
                      <a:cubicBezTo>
                        <a:pt x="6762752" y="5248858"/>
                        <a:pt x="5248858" y="6762752"/>
                        <a:pt x="3381376" y="6762752"/>
                      </a:cubicBezTo>
                      <a:cubicBezTo>
                        <a:pt x="1513894" y="6762752"/>
                        <a:pt x="0" y="5248858"/>
                        <a:pt x="0" y="3381376"/>
                      </a:cubicBezTo>
                      <a:cubicBezTo>
                        <a:pt x="0" y="1513894"/>
                        <a:pt x="1513894" y="0"/>
                        <a:pt x="3381376" y="0"/>
                      </a:cubicBezTo>
                      <a:close/>
                    </a:path>
                  </a:pathLst>
                </a:custGeom>
                <a:ln w="28575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55000">
                        <a:srgbClr val="42A400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</p:spPr>
            </p:pic>
          </p:grpSp>
        </p:grp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D6ED9E49-9B0C-4DD2-A4C4-CCF76169F1D0}"/>
                </a:ext>
              </a:extLst>
            </p:cNvPr>
            <p:cNvSpPr txBox="1"/>
            <p:nvPr/>
          </p:nvSpPr>
          <p:spPr>
            <a:xfrm>
              <a:off x="426592" y="3528748"/>
              <a:ext cx="3656257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汉仪旗黑X1-75W" panose="00020600040101010101" pitchFamily="18" charset="-122"/>
                </a:rPr>
                <a:t>渠道合作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657A7D8D-01AE-4689-8192-F19DC17E915E}"/>
                </a:ext>
              </a:extLst>
            </p:cNvPr>
            <p:cNvSpPr txBox="1"/>
            <p:nvPr/>
          </p:nvSpPr>
          <p:spPr>
            <a:xfrm>
              <a:off x="930681" y="4029183"/>
              <a:ext cx="2613287" cy="199971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buClr>
                  <a:srgbClr val="D6B074"/>
                </a:buClr>
              </a:pPr>
              <a:r>
                <a:rPr lang="zh-CN" altLang="en-US" sz="1200" dirty="0">
                  <a:cs typeface="思源黑体 CN Medium" panose="020B0600000000000000" charset="-122"/>
                </a:rPr>
                <a:t>请在此输入相关的信息文字内容，请在此输入相关的信息文字内容，请在此输入相关的信息文字内容，请在此输入相关的信息文字内容，请在此输入相关的信息请在此输入相关的信息文字内容，请在此输入相关的信息。</a:t>
              </a:r>
              <a:endParaRPr lang="en-US" altLang="zh-CN" sz="1200" dirty="0">
                <a:cs typeface="思源黑体 CN Medium" panose="020B0600000000000000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9146974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D0535711-B8E1-4325-8021-6AC6EA82C27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796" b="679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0A0EEA59-C4A6-4223-973A-373D92919655}"/>
              </a:ext>
            </a:extLst>
          </p:cNvPr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rgbClr val="36D1AE">
              <a:alpha val="8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56" name="标题 3">
            <a:extLst>
              <a:ext uri="{FF2B5EF4-FFF2-40B4-BE49-F238E27FC236}">
                <a16:creationId xmlns:a16="http://schemas.microsoft.com/office/drawing/2014/main" id="{0683902B-4819-4FA5-A7EB-74EFFA4F2EDE}"/>
              </a:ext>
            </a:extLst>
          </p:cNvPr>
          <p:cNvSpPr txBox="1">
            <a:spLocks/>
          </p:cNvSpPr>
          <p:nvPr/>
        </p:nvSpPr>
        <p:spPr>
          <a:xfrm>
            <a:off x="832254" y="291112"/>
            <a:ext cx="3028546" cy="367594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发展规划</a:t>
            </a:r>
          </a:p>
        </p:txBody>
      </p:sp>
      <p:sp>
        <p:nvSpPr>
          <p:cNvPr id="57" name="椭圆 56">
            <a:extLst>
              <a:ext uri="{FF2B5EF4-FFF2-40B4-BE49-F238E27FC236}">
                <a16:creationId xmlns:a16="http://schemas.microsoft.com/office/drawing/2014/main" id="{EE5A50DD-FB14-4D2B-BB5D-AE8B3A97D069}"/>
              </a:ext>
            </a:extLst>
          </p:cNvPr>
          <p:cNvSpPr/>
          <p:nvPr/>
        </p:nvSpPr>
        <p:spPr>
          <a:xfrm>
            <a:off x="293659" y="232908"/>
            <a:ext cx="484002" cy="48400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4DCAC970-8CBD-46F0-839D-1ACD7EB95FD6}"/>
              </a:ext>
            </a:extLst>
          </p:cNvPr>
          <p:cNvGrpSpPr/>
          <p:nvPr/>
        </p:nvGrpSpPr>
        <p:grpSpPr>
          <a:xfrm>
            <a:off x="254594" y="1702626"/>
            <a:ext cx="3314700" cy="3314700"/>
            <a:chOff x="2685401" y="1436619"/>
            <a:chExt cx="3314700" cy="3314700"/>
          </a:xfrm>
        </p:grpSpPr>
        <p:sp>
          <p:nvSpPr>
            <p:cNvPr id="82" name="圆: 空心 81">
              <a:extLst>
                <a:ext uri="{FF2B5EF4-FFF2-40B4-BE49-F238E27FC236}">
                  <a16:creationId xmlns:a16="http://schemas.microsoft.com/office/drawing/2014/main" id="{7355EB99-6E7D-42C2-834C-C3BDFAA319E8}"/>
                </a:ext>
              </a:extLst>
            </p:cNvPr>
            <p:cNvSpPr/>
            <p:nvPr/>
          </p:nvSpPr>
          <p:spPr>
            <a:xfrm rot="10800000">
              <a:off x="2685401" y="1436619"/>
              <a:ext cx="3314700" cy="3314700"/>
            </a:xfrm>
            <a:prstGeom prst="donut">
              <a:avLst>
                <a:gd name="adj" fmla="val 2251"/>
              </a:avLst>
            </a:prstGeom>
            <a:gradFill>
              <a:gsLst>
                <a:gs pos="0">
                  <a:srgbClr val="42A400"/>
                </a:gs>
                <a:gs pos="14000">
                  <a:schemeClr val="bg1">
                    <a:alpha val="39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3" name="椭圆 82">
              <a:extLst>
                <a:ext uri="{FF2B5EF4-FFF2-40B4-BE49-F238E27FC236}">
                  <a16:creationId xmlns:a16="http://schemas.microsoft.com/office/drawing/2014/main" id="{AAEC0D3E-F982-4F68-BBEF-33750A295314}"/>
                </a:ext>
              </a:extLst>
            </p:cNvPr>
            <p:cNvSpPr/>
            <p:nvPr/>
          </p:nvSpPr>
          <p:spPr>
            <a:xfrm>
              <a:off x="3024975" y="1835543"/>
              <a:ext cx="2635550" cy="2635550"/>
            </a:xfrm>
            <a:prstGeom prst="ellipse">
              <a:avLst/>
            </a:prstGeom>
            <a:noFill/>
            <a:ln w="31750">
              <a:gradFill>
                <a:gsLst>
                  <a:gs pos="0">
                    <a:srgbClr val="42A400"/>
                  </a:gs>
                  <a:gs pos="55000">
                    <a:schemeClr val="bg1"/>
                  </a:gs>
                  <a:gs pos="100000">
                    <a:srgbClr val="42A4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84" name="组合 83">
              <a:extLst>
                <a:ext uri="{FF2B5EF4-FFF2-40B4-BE49-F238E27FC236}">
                  <a16:creationId xmlns:a16="http://schemas.microsoft.com/office/drawing/2014/main" id="{445B135A-56A4-4823-9F14-EEB83FBCB950}"/>
                </a:ext>
              </a:extLst>
            </p:cNvPr>
            <p:cNvGrpSpPr/>
            <p:nvPr/>
          </p:nvGrpSpPr>
          <p:grpSpPr>
            <a:xfrm>
              <a:off x="3810737" y="1499342"/>
              <a:ext cx="1064026" cy="622735"/>
              <a:chOff x="1513250" y="1566140"/>
              <a:chExt cx="1064026" cy="622735"/>
            </a:xfrm>
          </p:grpSpPr>
          <p:sp>
            <p:nvSpPr>
              <p:cNvPr id="87" name="椭圆 86">
                <a:extLst>
                  <a:ext uri="{FF2B5EF4-FFF2-40B4-BE49-F238E27FC236}">
                    <a16:creationId xmlns:a16="http://schemas.microsoft.com/office/drawing/2014/main" id="{50E1BD67-E0F1-4D3D-A564-1EA258176AAB}"/>
                  </a:ext>
                </a:extLst>
              </p:cNvPr>
              <p:cNvSpPr/>
              <p:nvPr/>
            </p:nvSpPr>
            <p:spPr>
              <a:xfrm>
                <a:off x="1733896" y="1566140"/>
                <a:ext cx="622735" cy="622735"/>
              </a:xfrm>
              <a:prstGeom prst="ellipse">
                <a:avLst/>
              </a:prstGeom>
              <a:solidFill>
                <a:srgbClr val="42A4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8" name="文本框 87">
                <a:extLst>
                  <a:ext uri="{FF2B5EF4-FFF2-40B4-BE49-F238E27FC236}">
                    <a16:creationId xmlns:a16="http://schemas.microsoft.com/office/drawing/2014/main" id="{0C73A60D-1378-4C27-867B-CA4FFC9A796D}"/>
                  </a:ext>
                </a:extLst>
              </p:cNvPr>
              <p:cNvSpPr txBox="1"/>
              <p:nvPr/>
            </p:nvSpPr>
            <p:spPr>
              <a:xfrm>
                <a:off x="1513250" y="1692841"/>
                <a:ext cx="1064026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汉仪旗黑X1-75W" panose="00020600040101010101" pitchFamily="18" charset="-122"/>
                  </a:rPr>
                  <a:t>01</a:t>
                </a:r>
                <a:endPara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汉仪旗黑X1-75W" panose="00020600040101010101" pitchFamily="18" charset="-122"/>
                </a:endParaRPr>
              </a:p>
            </p:txBody>
          </p:sp>
        </p:grpSp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671B827F-555F-481B-B3AA-834B97A64081}"/>
                </a:ext>
              </a:extLst>
            </p:cNvPr>
            <p:cNvSpPr txBox="1"/>
            <p:nvPr/>
          </p:nvSpPr>
          <p:spPr>
            <a:xfrm>
              <a:off x="3208240" y="2836574"/>
              <a:ext cx="2269020" cy="15261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buClr>
                  <a:srgbClr val="D6B074"/>
                </a:buClr>
              </a:pP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汉仪宋韵朗黑W" panose="00020600040101010101" charset="-122"/>
                  <a:sym typeface="汉仪宋韵朗黑W" panose="00020600040101010101" charset="-122"/>
                </a:rPr>
                <a:t>请简述时间节点和内容</a:t>
              </a:r>
              <a:endPara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汉仪宋韵朗黑W" panose="00020600040101010101" charset="-122"/>
                <a:sym typeface="汉仪宋韵朗黑W" panose="00020600040101010101" charset="-122"/>
              </a:endParaRPr>
            </a:p>
            <a:p>
              <a:pPr algn="ctr">
                <a:lnSpc>
                  <a:spcPct val="150000"/>
                </a:lnSpc>
                <a:buClr>
                  <a:srgbClr val="D6B074"/>
                </a:buClr>
              </a:pP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汉仪宋韵朗黑W" panose="00020600040101010101" charset="-122"/>
                  <a:sym typeface="汉仪宋韵朗黑W" panose="00020600040101010101" charset="-122"/>
                </a:rPr>
                <a:t>请简述时间节点和内容</a:t>
              </a:r>
              <a:endPara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思源黑体 CN Medium" panose="020B0600000000000000" charset="-122"/>
              </a:endParaRPr>
            </a:p>
            <a:p>
              <a:pPr algn="ctr">
                <a:lnSpc>
                  <a:spcPct val="150000"/>
                </a:lnSpc>
                <a:buClr>
                  <a:srgbClr val="D6B074"/>
                </a:buClr>
              </a:pP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汉仪宋韵朗黑W" panose="00020600040101010101" charset="-122"/>
                  <a:sym typeface="汉仪宋韵朗黑W" panose="00020600040101010101" charset="-122"/>
                </a:rPr>
                <a:t>请简述时间节点和内容</a:t>
              </a:r>
              <a:endPara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思源黑体 CN Medium" panose="020B0600000000000000" charset="-122"/>
              </a:endParaRPr>
            </a:p>
            <a:p>
              <a:pPr algn="ctr">
                <a:lnSpc>
                  <a:spcPct val="150000"/>
                </a:lnSpc>
                <a:buClr>
                  <a:srgbClr val="D6B074"/>
                </a:buClr>
              </a:pPr>
              <a:endPara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思源黑体 CN Medium" panose="020B0600000000000000" charset="-122"/>
              </a:endParaRPr>
            </a:p>
          </p:txBody>
        </p: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886AE466-9559-4D55-A71C-B8BF93A867A9}"/>
                </a:ext>
              </a:extLst>
            </p:cNvPr>
            <p:cNvSpPr txBox="1"/>
            <p:nvPr/>
          </p:nvSpPr>
          <p:spPr>
            <a:xfrm>
              <a:off x="2793814" y="2321154"/>
              <a:ext cx="3097872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汉仪旗黑X1-75W" panose="00020600040101010101" pitchFamily="18" charset="-122"/>
                </a:rPr>
                <a:t>第一阶段</a:t>
              </a:r>
            </a:p>
          </p:txBody>
        </p:sp>
      </p:grpSp>
      <p:sp>
        <p:nvSpPr>
          <p:cNvPr id="75" name="圆: 空心 74">
            <a:extLst>
              <a:ext uri="{FF2B5EF4-FFF2-40B4-BE49-F238E27FC236}">
                <a16:creationId xmlns:a16="http://schemas.microsoft.com/office/drawing/2014/main" id="{8319DEC3-5E3C-4B57-A415-2941DDCC6F60}"/>
              </a:ext>
            </a:extLst>
          </p:cNvPr>
          <p:cNvSpPr/>
          <p:nvPr/>
        </p:nvSpPr>
        <p:spPr>
          <a:xfrm rot="10800000" flipV="1">
            <a:off x="3043965" y="1840673"/>
            <a:ext cx="3314700" cy="3314700"/>
          </a:xfrm>
          <a:prstGeom prst="donut">
            <a:avLst>
              <a:gd name="adj" fmla="val 2251"/>
            </a:avLst>
          </a:prstGeom>
          <a:gradFill>
            <a:gsLst>
              <a:gs pos="0">
                <a:srgbClr val="42A400"/>
              </a:gs>
              <a:gs pos="14000">
                <a:schemeClr val="bg1">
                  <a:alpha val="39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椭圆 75">
            <a:extLst>
              <a:ext uri="{FF2B5EF4-FFF2-40B4-BE49-F238E27FC236}">
                <a16:creationId xmlns:a16="http://schemas.microsoft.com/office/drawing/2014/main" id="{38FC9D13-B0F9-4B7D-80B6-AFBF973CB779}"/>
              </a:ext>
            </a:extLst>
          </p:cNvPr>
          <p:cNvSpPr/>
          <p:nvPr/>
        </p:nvSpPr>
        <p:spPr>
          <a:xfrm>
            <a:off x="3383539" y="2101550"/>
            <a:ext cx="2635550" cy="2635550"/>
          </a:xfrm>
          <a:prstGeom prst="ellipse">
            <a:avLst/>
          </a:prstGeom>
          <a:noFill/>
          <a:ln w="31750">
            <a:gradFill>
              <a:gsLst>
                <a:gs pos="0">
                  <a:srgbClr val="42A400"/>
                </a:gs>
                <a:gs pos="55000">
                  <a:schemeClr val="bg1"/>
                </a:gs>
                <a:gs pos="100000">
                  <a:srgbClr val="42A40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77B1B368-19CE-4BEB-9F8E-DE9D889C1351}"/>
              </a:ext>
            </a:extLst>
          </p:cNvPr>
          <p:cNvGrpSpPr/>
          <p:nvPr/>
        </p:nvGrpSpPr>
        <p:grpSpPr>
          <a:xfrm>
            <a:off x="4169301" y="4571766"/>
            <a:ext cx="1064026" cy="622735"/>
            <a:chOff x="1513250" y="4372557"/>
            <a:chExt cx="1064026" cy="622735"/>
          </a:xfrm>
        </p:grpSpPr>
        <p:sp>
          <p:nvSpPr>
            <p:cNvPr id="80" name="椭圆 79">
              <a:extLst>
                <a:ext uri="{FF2B5EF4-FFF2-40B4-BE49-F238E27FC236}">
                  <a16:creationId xmlns:a16="http://schemas.microsoft.com/office/drawing/2014/main" id="{75C32D40-CB7E-48DB-AAFE-1C99DDD00F12}"/>
                </a:ext>
              </a:extLst>
            </p:cNvPr>
            <p:cNvSpPr/>
            <p:nvPr/>
          </p:nvSpPr>
          <p:spPr>
            <a:xfrm>
              <a:off x="1733896" y="4372557"/>
              <a:ext cx="622735" cy="622735"/>
            </a:xfrm>
            <a:prstGeom prst="ellipse">
              <a:avLst/>
            </a:prstGeom>
            <a:solidFill>
              <a:srgbClr val="42A4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3791B0A2-C6C1-418A-9449-352DF4D394C7}"/>
                </a:ext>
              </a:extLst>
            </p:cNvPr>
            <p:cNvSpPr txBox="1"/>
            <p:nvPr/>
          </p:nvSpPr>
          <p:spPr>
            <a:xfrm>
              <a:off x="1513250" y="4499258"/>
              <a:ext cx="1064026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汉仪旗黑X1-75W" panose="00020600040101010101" pitchFamily="18" charset="-122"/>
                </a:rPr>
                <a:t>02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汉仪旗黑X1-75W" panose="00020600040101010101" pitchFamily="18" charset="-122"/>
              </a:endParaRPr>
            </a:p>
          </p:txBody>
        </p:sp>
      </p:grpSp>
      <p:sp>
        <p:nvSpPr>
          <p:cNvPr id="79" name="文本框 78">
            <a:extLst>
              <a:ext uri="{FF2B5EF4-FFF2-40B4-BE49-F238E27FC236}">
                <a16:creationId xmlns:a16="http://schemas.microsoft.com/office/drawing/2014/main" id="{18D2D2D5-FB06-4CAF-BC41-0B2FF3AE07B4}"/>
              </a:ext>
            </a:extLst>
          </p:cNvPr>
          <p:cNvSpPr txBox="1"/>
          <p:nvPr/>
        </p:nvSpPr>
        <p:spPr>
          <a:xfrm>
            <a:off x="3630924" y="2581691"/>
            <a:ext cx="209648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汉仪旗黑X1-75W" panose="00020600040101010101" pitchFamily="18" charset="-122"/>
              </a:rPr>
              <a:t>第二阶段</a:t>
            </a: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EC23ECBE-C25F-42E0-B9B9-19B997F9F850}"/>
              </a:ext>
            </a:extLst>
          </p:cNvPr>
          <p:cNvGrpSpPr/>
          <p:nvPr/>
        </p:nvGrpSpPr>
        <p:grpSpPr>
          <a:xfrm>
            <a:off x="5833336" y="1702626"/>
            <a:ext cx="3314700" cy="3314700"/>
            <a:chOff x="2685401" y="1436619"/>
            <a:chExt cx="3314700" cy="3314700"/>
          </a:xfrm>
        </p:grpSpPr>
        <p:sp>
          <p:nvSpPr>
            <p:cNvPr id="43" name="圆: 空心 42">
              <a:extLst>
                <a:ext uri="{FF2B5EF4-FFF2-40B4-BE49-F238E27FC236}">
                  <a16:creationId xmlns:a16="http://schemas.microsoft.com/office/drawing/2014/main" id="{9EA58A17-5D86-432F-BCF5-5D3629FAFA32}"/>
                </a:ext>
              </a:extLst>
            </p:cNvPr>
            <p:cNvSpPr/>
            <p:nvPr/>
          </p:nvSpPr>
          <p:spPr>
            <a:xfrm rot="10800000">
              <a:off x="2685401" y="1436619"/>
              <a:ext cx="3314700" cy="3314700"/>
            </a:xfrm>
            <a:prstGeom prst="donut">
              <a:avLst>
                <a:gd name="adj" fmla="val 2251"/>
              </a:avLst>
            </a:prstGeom>
            <a:gradFill>
              <a:gsLst>
                <a:gs pos="0">
                  <a:srgbClr val="42A400"/>
                </a:gs>
                <a:gs pos="14000">
                  <a:schemeClr val="bg1">
                    <a:alpha val="39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77F720CD-87AD-473F-B01A-F157435A784E}"/>
                </a:ext>
              </a:extLst>
            </p:cNvPr>
            <p:cNvSpPr/>
            <p:nvPr/>
          </p:nvSpPr>
          <p:spPr>
            <a:xfrm>
              <a:off x="3024975" y="1835543"/>
              <a:ext cx="2635550" cy="2635550"/>
            </a:xfrm>
            <a:prstGeom prst="ellipse">
              <a:avLst/>
            </a:prstGeom>
            <a:noFill/>
            <a:ln w="31750">
              <a:gradFill>
                <a:gsLst>
                  <a:gs pos="0">
                    <a:srgbClr val="42A400"/>
                  </a:gs>
                  <a:gs pos="55000">
                    <a:schemeClr val="bg1"/>
                  </a:gs>
                  <a:gs pos="100000">
                    <a:srgbClr val="42A4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281659D6-E51E-4740-94BA-DD2A43D015BE}"/>
                </a:ext>
              </a:extLst>
            </p:cNvPr>
            <p:cNvGrpSpPr/>
            <p:nvPr/>
          </p:nvGrpSpPr>
          <p:grpSpPr>
            <a:xfrm>
              <a:off x="3810737" y="1499342"/>
              <a:ext cx="1064026" cy="622735"/>
              <a:chOff x="1513250" y="1566140"/>
              <a:chExt cx="1064026" cy="622735"/>
            </a:xfrm>
          </p:grpSpPr>
          <p:sp>
            <p:nvSpPr>
              <p:cNvPr id="73" name="椭圆 72">
                <a:extLst>
                  <a:ext uri="{FF2B5EF4-FFF2-40B4-BE49-F238E27FC236}">
                    <a16:creationId xmlns:a16="http://schemas.microsoft.com/office/drawing/2014/main" id="{B989702F-D728-4DE1-B890-2495DF0266BC}"/>
                  </a:ext>
                </a:extLst>
              </p:cNvPr>
              <p:cNvSpPr/>
              <p:nvPr/>
            </p:nvSpPr>
            <p:spPr>
              <a:xfrm>
                <a:off x="1733896" y="1566140"/>
                <a:ext cx="622735" cy="622735"/>
              </a:xfrm>
              <a:prstGeom prst="ellipse">
                <a:avLst/>
              </a:prstGeom>
              <a:solidFill>
                <a:srgbClr val="42A4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4" name="文本框 73">
                <a:extLst>
                  <a:ext uri="{FF2B5EF4-FFF2-40B4-BE49-F238E27FC236}">
                    <a16:creationId xmlns:a16="http://schemas.microsoft.com/office/drawing/2014/main" id="{F0783D68-7392-46DC-8573-768EB064D8FE}"/>
                  </a:ext>
                </a:extLst>
              </p:cNvPr>
              <p:cNvSpPr txBox="1"/>
              <p:nvPr/>
            </p:nvSpPr>
            <p:spPr>
              <a:xfrm>
                <a:off x="1513250" y="1692841"/>
                <a:ext cx="1064026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汉仪旗黑X1-75W" panose="00020600040101010101" pitchFamily="18" charset="-122"/>
                  </a:rPr>
                  <a:t>03</a:t>
                </a:r>
                <a:endPara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汉仪旗黑X1-75W" panose="00020600040101010101" pitchFamily="18" charset="-122"/>
                </a:endParaRPr>
              </a:p>
            </p:txBody>
          </p:sp>
        </p:grp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D9012718-DD8D-4806-B950-6C005F7FAFB4}"/>
              </a:ext>
            </a:extLst>
          </p:cNvPr>
          <p:cNvGrpSpPr/>
          <p:nvPr/>
        </p:nvGrpSpPr>
        <p:grpSpPr>
          <a:xfrm>
            <a:off x="8622707" y="1840673"/>
            <a:ext cx="3314700" cy="3353828"/>
            <a:chOff x="2685401" y="1574666"/>
            <a:chExt cx="3314700" cy="3353828"/>
          </a:xfrm>
        </p:grpSpPr>
        <p:sp>
          <p:nvSpPr>
            <p:cNvPr id="36" name="圆: 空心 35">
              <a:extLst>
                <a:ext uri="{FF2B5EF4-FFF2-40B4-BE49-F238E27FC236}">
                  <a16:creationId xmlns:a16="http://schemas.microsoft.com/office/drawing/2014/main" id="{3B81498A-AB71-4F15-9901-14FCE9DC2C69}"/>
                </a:ext>
              </a:extLst>
            </p:cNvPr>
            <p:cNvSpPr/>
            <p:nvPr/>
          </p:nvSpPr>
          <p:spPr>
            <a:xfrm rot="10800000" flipV="1">
              <a:off x="2685401" y="1574666"/>
              <a:ext cx="3314700" cy="3314700"/>
            </a:xfrm>
            <a:prstGeom prst="donut">
              <a:avLst>
                <a:gd name="adj" fmla="val 2251"/>
              </a:avLst>
            </a:prstGeom>
            <a:gradFill>
              <a:gsLst>
                <a:gs pos="0">
                  <a:srgbClr val="42A400"/>
                </a:gs>
                <a:gs pos="14000">
                  <a:schemeClr val="bg1">
                    <a:alpha val="39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15937D7A-5D7C-4050-A344-3FB678C31DBB}"/>
                </a:ext>
              </a:extLst>
            </p:cNvPr>
            <p:cNvSpPr/>
            <p:nvPr/>
          </p:nvSpPr>
          <p:spPr>
            <a:xfrm>
              <a:off x="3024975" y="1835543"/>
              <a:ext cx="2635550" cy="2635550"/>
            </a:xfrm>
            <a:prstGeom prst="ellipse">
              <a:avLst/>
            </a:prstGeom>
            <a:noFill/>
            <a:ln w="31750">
              <a:gradFill>
                <a:gsLst>
                  <a:gs pos="0">
                    <a:srgbClr val="42A400"/>
                  </a:gs>
                  <a:gs pos="55000">
                    <a:schemeClr val="bg1"/>
                  </a:gs>
                  <a:gs pos="100000">
                    <a:srgbClr val="42A4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FCE28CB9-E346-4D0B-A544-AEF5715653AE}"/>
                </a:ext>
              </a:extLst>
            </p:cNvPr>
            <p:cNvGrpSpPr/>
            <p:nvPr/>
          </p:nvGrpSpPr>
          <p:grpSpPr>
            <a:xfrm>
              <a:off x="3810737" y="4305759"/>
              <a:ext cx="1064026" cy="622735"/>
              <a:chOff x="1513250" y="4372557"/>
              <a:chExt cx="1064026" cy="622735"/>
            </a:xfrm>
          </p:grpSpPr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id="{2A4BB59F-6465-4997-8215-9E2C276AD23D}"/>
                  </a:ext>
                </a:extLst>
              </p:cNvPr>
              <p:cNvSpPr/>
              <p:nvPr/>
            </p:nvSpPr>
            <p:spPr>
              <a:xfrm>
                <a:off x="1733896" y="4372557"/>
                <a:ext cx="622735" cy="622735"/>
              </a:xfrm>
              <a:prstGeom prst="ellipse">
                <a:avLst/>
              </a:prstGeom>
              <a:solidFill>
                <a:srgbClr val="42A4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id="{7E88C88C-B356-4B97-A033-CCB17B610F55}"/>
                  </a:ext>
                </a:extLst>
              </p:cNvPr>
              <p:cNvSpPr txBox="1"/>
              <p:nvPr/>
            </p:nvSpPr>
            <p:spPr>
              <a:xfrm>
                <a:off x="1513250" y="4499258"/>
                <a:ext cx="1064026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汉仪旗黑X1-75W" panose="00020600040101010101" pitchFamily="18" charset="-122"/>
                  </a:rPr>
                  <a:t>04</a:t>
                </a:r>
                <a:endPara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汉仪旗黑X1-75W" panose="00020600040101010101" pitchFamily="18" charset="-122"/>
                </a:endParaRPr>
              </a:p>
            </p:txBody>
          </p:sp>
        </p:grpSp>
      </p:grpSp>
      <p:sp>
        <p:nvSpPr>
          <p:cNvPr id="89" name="文本框 88">
            <a:extLst>
              <a:ext uri="{FF2B5EF4-FFF2-40B4-BE49-F238E27FC236}">
                <a16:creationId xmlns:a16="http://schemas.microsoft.com/office/drawing/2014/main" id="{AA90D3EB-8868-4C8D-9DBE-7DA941D62659}"/>
              </a:ext>
            </a:extLst>
          </p:cNvPr>
          <p:cNvSpPr txBox="1"/>
          <p:nvPr/>
        </p:nvSpPr>
        <p:spPr>
          <a:xfrm>
            <a:off x="3572907" y="3107910"/>
            <a:ext cx="2269020" cy="15261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Clr>
                <a:srgbClr val="D6B074"/>
              </a:buClr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汉仪宋韵朗黑W" panose="00020600040101010101" charset="-122"/>
                <a:sym typeface="汉仪宋韵朗黑W" panose="00020600040101010101" charset="-122"/>
              </a:rPr>
              <a:t>请简述时间节点和内容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汉仪宋韵朗黑W" panose="00020600040101010101" charset="-122"/>
              <a:sym typeface="汉仪宋韵朗黑W" panose="00020600040101010101" charset="-122"/>
            </a:endParaRPr>
          </a:p>
          <a:p>
            <a:pPr algn="ctr">
              <a:lnSpc>
                <a:spcPct val="150000"/>
              </a:lnSpc>
              <a:buClr>
                <a:srgbClr val="D6B074"/>
              </a:buClr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汉仪宋韵朗黑W" panose="00020600040101010101" charset="-122"/>
                <a:sym typeface="汉仪宋韵朗黑W" panose="00020600040101010101" charset="-122"/>
              </a:rPr>
              <a:t>请简述时间节点和内容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思源黑体 CN Medium" panose="020B0600000000000000" charset="-122"/>
            </a:endParaRPr>
          </a:p>
          <a:p>
            <a:pPr algn="ctr">
              <a:lnSpc>
                <a:spcPct val="150000"/>
              </a:lnSpc>
              <a:buClr>
                <a:srgbClr val="D6B074"/>
              </a:buClr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汉仪宋韵朗黑W" panose="00020600040101010101" charset="-122"/>
                <a:sym typeface="汉仪宋韵朗黑W" panose="00020600040101010101" charset="-122"/>
              </a:rPr>
              <a:t>请简述时间节点和内容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思源黑体 CN Medium" panose="020B0600000000000000" charset="-122"/>
            </a:endParaRPr>
          </a:p>
          <a:p>
            <a:pPr algn="ctr">
              <a:lnSpc>
                <a:spcPct val="150000"/>
              </a:lnSpc>
              <a:buClr>
                <a:srgbClr val="D6B074"/>
              </a:buClr>
            </a:pP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思源黑体 CN Medium" panose="020B0600000000000000" charset="-122"/>
            </a:endParaRPr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id="{BDBFBC6A-221B-4913-815C-F4BFE82E168E}"/>
              </a:ext>
            </a:extLst>
          </p:cNvPr>
          <p:cNvSpPr txBox="1"/>
          <p:nvPr/>
        </p:nvSpPr>
        <p:spPr>
          <a:xfrm>
            <a:off x="6437689" y="2597584"/>
            <a:ext cx="209648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汉仪旗黑X1-75W" panose="00020600040101010101" pitchFamily="18" charset="-122"/>
              </a:rPr>
              <a:t>第三阶段</a:t>
            </a:r>
          </a:p>
        </p:txBody>
      </p:sp>
      <p:sp>
        <p:nvSpPr>
          <p:cNvPr id="91" name="文本框 90">
            <a:extLst>
              <a:ext uri="{FF2B5EF4-FFF2-40B4-BE49-F238E27FC236}">
                <a16:creationId xmlns:a16="http://schemas.microsoft.com/office/drawing/2014/main" id="{6C5D1A03-7CE7-4757-807D-00A6120F2265}"/>
              </a:ext>
            </a:extLst>
          </p:cNvPr>
          <p:cNvSpPr txBox="1"/>
          <p:nvPr/>
        </p:nvSpPr>
        <p:spPr>
          <a:xfrm>
            <a:off x="6379672" y="3123803"/>
            <a:ext cx="2269020" cy="15261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Clr>
                <a:srgbClr val="D6B074"/>
              </a:buClr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汉仪宋韵朗黑W" panose="00020600040101010101" charset="-122"/>
                <a:sym typeface="汉仪宋韵朗黑W" panose="00020600040101010101" charset="-122"/>
              </a:rPr>
              <a:t>请简述时间节点和内容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汉仪宋韵朗黑W" panose="00020600040101010101" charset="-122"/>
              <a:sym typeface="汉仪宋韵朗黑W" panose="00020600040101010101" charset="-122"/>
            </a:endParaRPr>
          </a:p>
          <a:p>
            <a:pPr algn="ctr">
              <a:lnSpc>
                <a:spcPct val="150000"/>
              </a:lnSpc>
              <a:buClr>
                <a:srgbClr val="D6B074"/>
              </a:buClr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汉仪宋韵朗黑W" panose="00020600040101010101" charset="-122"/>
                <a:sym typeface="汉仪宋韵朗黑W" panose="00020600040101010101" charset="-122"/>
              </a:rPr>
              <a:t>请简述时间节点和内容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思源黑体 CN Medium" panose="020B0600000000000000" charset="-122"/>
            </a:endParaRPr>
          </a:p>
          <a:p>
            <a:pPr algn="ctr">
              <a:lnSpc>
                <a:spcPct val="150000"/>
              </a:lnSpc>
              <a:buClr>
                <a:srgbClr val="D6B074"/>
              </a:buClr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汉仪宋韵朗黑W" panose="00020600040101010101" charset="-122"/>
                <a:sym typeface="汉仪宋韵朗黑W" panose="00020600040101010101" charset="-122"/>
              </a:rPr>
              <a:t>请简述时间节点和内容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思源黑体 CN Medium" panose="020B0600000000000000" charset="-122"/>
            </a:endParaRPr>
          </a:p>
          <a:p>
            <a:pPr algn="ctr">
              <a:lnSpc>
                <a:spcPct val="150000"/>
              </a:lnSpc>
              <a:buClr>
                <a:srgbClr val="D6B074"/>
              </a:buClr>
            </a:pP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思源黑体 CN Medium" panose="020B0600000000000000" charset="-122"/>
            </a:endParaRPr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id="{129C4D03-07C3-432D-800A-08019420BF22}"/>
              </a:ext>
            </a:extLst>
          </p:cNvPr>
          <p:cNvSpPr txBox="1"/>
          <p:nvPr/>
        </p:nvSpPr>
        <p:spPr>
          <a:xfrm>
            <a:off x="9169043" y="2590119"/>
            <a:ext cx="209648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汉仪旗黑X1-75W" panose="00020600040101010101" pitchFamily="18" charset="-122"/>
              </a:rPr>
              <a:t>第四阶段</a:t>
            </a:r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id="{8B070CEF-6838-4C4B-AB94-653220E1EAA9}"/>
              </a:ext>
            </a:extLst>
          </p:cNvPr>
          <p:cNvSpPr txBox="1"/>
          <p:nvPr/>
        </p:nvSpPr>
        <p:spPr>
          <a:xfrm>
            <a:off x="9111026" y="3116338"/>
            <a:ext cx="2269020" cy="15261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Clr>
                <a:srgbClr val="D6B074"/>
              </a:buClr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汉仪宋韵朗黑W" panose="00020600040101010101" charset="-122"/>
                <a:sym typeface="汉仪宋韵朗黑W" panose="00020600040101010101" charset="-122"/>
              </a:rPr>
              <a:t>请简述时间节点和内容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汉仪宋韵朗黑W" panose="00020600040101010101" charset="-122"/>
              <a:sym typeface="汉仪宋韵朗黑W" panose="00020600040101010101" charset="-122"/>
            </a:endParaRPr>
          </a:p>
          <a:p>
            <a:pPr algn="ctr">
              <a:lnSpc>
                <a:spcPct val="150000"/>
              </a:lnSpc>
              <a:buClr>
                <a:srgbClr val="D6B074"/>
              </a:buClr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汉仪宋韵朗黑W" panose="00020600040101010101" charset="-122"/>
                <a:sym typeface="汉仪宋韵朗黑W" panose="00020600040101010101" charset="-122"/>
              </a:rPr>
              <a:t>请简述时间节点和内容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思源黑体 CN Medium" panose="020B0600000000000000" charset="-122"/>
            </a:endParaRPr>
          </a:p>
          <a:p>
            <a:pPr algn="ctr">
              <a:lnSpc>
                <a:spcPct val="150000"/>
              </a:lnSpc>
              <a:buClr>
                <a:srgbClr val="D6B074"/>
              </a:buClr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汉仪宋韵朗黑W" panose="00020600040101010101" charset="-122"/>
                <a:sym typeface="汉仪宋韵朗黑W" panose="00020600040101010101" charset="-122"/>
              </a:rPr>
              <a:t>请简述时间节点和内容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思源黑体 CN Medium" panose="020B0600000000000000" charset="-122"/>
            </a:endParaRPr>
          </a:p>
          <a:p>
            <a:pPr algn="ctr">
              <a:lnSpc>
                <a:spcPct val="150000"/>
              </a:lnSpc>
              <a:buClr>
                <a:srgbClr val="D6B074"/>
              </a:buClr>
            </a:pP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思源黑体 CN Medium" panose="020B060000000000000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1865245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4053385" y="1419367"/>
            <a:ext cx="3562066" cy="668740"/>
          </a:xfrm>
          <a:prstGeom prst="roundRect">
            <a:avLst>
              <a:gd name="adj" fmla="val 50000"/>
            </a:avLst>
          </a:prstGeom>
          <a:solidFill>
            <a:srgbClr val="34D0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80950" y="1441776"/>
            <a:ext cx="14429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555863" y="2367089"/>
            <a:ext cx="2557110" cy="24006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5000" b="1" dirty="0">
                <a:solidFill>
                  <a:srgbClr val="33BD8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07</a:t>
            </a:r>
            <a:endParaRPr lang="zh-CN" altLang="en-US" sz="15000" b="1" dirty="0">
              <a:solidFill>
                <a:srgbClr val="33BD8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951630" y="5441799"/>
            <a:ext cx="484002" cy="484002"/>
          </a:xfrm>
          <a:prstGeom prst="ellipse">
            <a:avLst/>
          </a:prstGeom>
          <a:gradFill>
            <a:gsLst>
              <a:gs pos="0">
                <a:srgbClr val="40D6A1"/>
              </a:gs>
              <a:gs pos="74000">
                <a:srgbClr val="40D6A1"/>
              </a:gs>
              <a:gs pos="83000">
                <a:srgbClr val="40D6A1"/>
              </a:gs>
              <a:gs pos="100000">
                <a:srgbClr val="40D6A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-1" y="5683800"/>
            <a:ext cx="1787857" cy="1203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标题 3"/>
          <p:cNvSpPr txBox="1">
            <a:spLocks/>
          </p:cNvSpPr>
          <p:nvPr/>
        </p:nvSpPr>
        <p:spPr>
          <a:xfrm>
            <a:off x="4053385" y="4767746"/>
            <a:ext cx="3740374" cy="49889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dist"/>
            <a:r>
              <a:rPr lang="zh-CN" altLang="en-US" sz="2800" dirty="0">
                <a:solidFill>
                  <a:srgbClr val="33BD8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教育维度</a:t>
            </a:r>
          </a:p>
        </p:txBody>
      </p:sp>
    </p:spTree>
    <p:extLst>
      <p:ext uri="{BB962C8B-B14F-4D97-AF65-F5344CB8AC3E}">
        <p14:creationId xmlns:p14="http://schemas.microsoft.com/office/powerpoint/2010/main" val="15265699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D0535711-B8E1-4325-8021-6AC6EA82C27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796" b="679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0A0EEA59-C4A6-4223-973A-373D92919655}"/>
              </a:ext>
            </a:extLst>
          </p:cNvPr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rgbClr val="36D1AE">
              <a:alpha val="8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56" name="标题 3">
            <a:extLst>
              <a:ext uri="{FF2B5EF4-FFF2-40B4-BE49-F238E27FC236}">
                <a16:creationId xmlns:a16="http://schemas.microsoft.com/office/drawing/2014/main" id="{0683902B-4819-4FA5-A7EB-74EFFA4F2EDE}"/>
              </a:ext>
            </a:extLst>
          </p:cNvPr>
          <p:cNvSpPr txBox="1">
            <a:spLocks/>
          </p:cNvSpPr>
          <p:nvPr/>
        </p:nvSpPr>
        <p:spPr>
          <a:xfrm>
            <a:off x="832254" y="291112"/>
            <a:ext cx="3028546" cy="367594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发展规划</a:t>
            </a:r>
          </a:p>
        </p:txBody>
      </p:sp>
      <p:sp>
        <p:nvSpPr>
          <p:cNvPr id="57" name="椭圆 56">
            <a:extLst>
              <a:ext uri="{FF2B5EF4-FFF2-40B4-BE49-F238E27FC236}">
                <a16:creationId xmlns:a16="http://schemas.microsoft.com/office/drawing/2014/main" id="{EE5A50DD-FB14-4D2B-BB5D-AE8B3A97D069}"/>
              </a:ext>
            </a:extLst>
          </p:cNvPr>
          <p:cNvSpPr/>
          <p:nvPr/>
        </p:nvSpPr>
        <p:spPr>
          <a:xfrm>
            <a:off x="293659" y="232908"/>
            <a:ext cx="484002" cy="48400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http://photo-static-api.fotomore.com/creative/vcg/400/new/VCG41N1188606995.jpg" descr="&amp;pky360_sjzg_VCG41N1188606995&amp;2&amp;src_spfil_replace1&amp;">
            <a:extLst>
              <a:ext uri="{FF2B5EF4-FFF2-40B4-BE49-F238E27FC236}">
                <a16:creationId xmlns:a16="http://schemas.microsoft.com/office/drawing/2014/main" id="{3A711CA4-BD32-497C-AE5E-94417773ED0B}"/>
              </a:ext>
            </a:extLst>
          </p:cNvPr>
          <p:cNvSpPr/>
          <p:nvPr/>
        </p:nvSpPr>
        <p:spPr>
          <a:xfrm>
            <a:off x="965111" y="1545456"/>
            <a:ext cx="2735301" cy="2119470"/>
          </a:xfrm>
          <a:prstGeom prst="rect">
            <a:avLst/>
          </a:prstGeom>
          <a:blipFill rotWithShape="1">
            <a:blip r:embed="rId4"/>
            <a:stretch>
              <a:fillRect l="-8720" r="-864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0" name="矩形 12">
            <a:extLst>
              <a:ext uri="{FF2B5EF4-FFF2-40B4-BE49-F238E27FC236}">
                <a16:creationId xmlns:a16="http://schemas.microsoft.com/office/drawing/2014/main" id="{531CE59E-AA23-4729-B5B6-5AB0569766BB}"/>
              </a:ext>
            </a:extLst>
          </p:cNvPr>
          <p:cNvSpPr/>
          <p:nvPr/>
        </p:nvSpPr>
        <p:spPr>
          <a:xfrm>
            <a:off x="965110" y="3279167"/>
            <a:ext cx="2735301" cy="385757"/>
          </a:xfrm>
          <a:prstGeom prst="rect">
            <a:avLst/>
          </a:prstGeom>
          <a:gradFill>
            <a:gsLst>
              <a:gs pos="0">
                <a:srgbClr val="9EE256"/>
              </a:gs>
              <a:gs pos="100000">
                <a:srgbClr val="52762D"/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lvl="0" algn="ctr"/>
            <a:endParaRPr lang="zh-CN" altLang="en-US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6" name="http://photo-static-api.fotomore.com/creative/vcg/veer/400/new/VCG41N534764471.jpg" descr="&amp;pky240_sjzg_VCG41N534764471&amp;2&amp;src_spfil_drop1&amp;">
            <a:extLst>
              <a:ext uri="{FF2B5EF4-FFF2-40B4-BE49-F238E27FC236}">
                <a16:creationId xmlns:a16="http://schemas.microsoft.com/office/drawing/2014/main" id="{8BA40E93-A3DD-46D0-B63C-847819DC9989}"/>
              </a:ext>
            </a:extLst>
          </p:cNvPr>
          <p:cNvSpPr/>
          <p:nvPr/>
        </p:nvSpPr>
        <p:spPr>
          <a:xfrm>
            <a:off x="3887204" y="1545456"/>
            <a:ext cx="2735302" cy="2119470"/>
          </a:xfrm>
          <a:prstGeom prst="rect">
            <a:avLst/>
          </a:prstGeom>
          <a:blipFill rotWithShape="1">
            <a:blip r:embed="rId5"/>
            <a:stretch>
              <a:fillRect l="-18965" r="-18789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7" name="矩形 12">
            <a:extLst>
              <a:ext uri="{FF2B5EF4-FFF2-40B4-BE49-F238E27FC236}">
                <a16:creationId xmlns:a16="http://schemas.microsoft.com/office/drawing/2014/main" id="{391FF679-E5CD-4F8A-AD47-C7DE4201CE61}"/>
              </a:ext>
            </a:extLst>
          </p:cNvPr>
          <p:cNvSpPr/>
          <p:nvPr/>
        </p:nvSpPr>
        <p:spPr>
          <a:xfrm>
            <a:off x="3887204" y="3279167"/>
            <a:ext cx="2735302" cy="38575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lvl="0"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8" name="http://photo-static-api.fotomore.com/creative/vcg/400/new/VCG41N1166485486.jpg" descr="&amp;pky320_sjzg_VCG41N1166485486&amp;2&amp;src_spfil_drop1&amp;">
            <a:extLst>
              <a:ext uri="{FF2B5EF4-FFF2-40B4-BE49-F238E27FC236}">
                <a16:creationId xmlns:a16="http://schemas.microsoft.com/office/drawing/2014/main" id="{E7F98910-E657-4B21-9A7A-9FB1CEDFD83F}"/>
              </a:ext>
            </a:extLst>
          </p:cNvPr>
          <p:cNvSpPr/>
          <p:nvPr/>
        </p:nvSpPr>
        <p:spPr>
          <a:xfrm>
            <a:off x="965111" y="3876873"/>
            <a:ext cx="2735301" cy="2119470"/>
          </a:xfrm>
          <a:prstGeom prst="rect">
            <a:avLst/>
          </a:prstGeom>
          <a:blipFill rotWithShape="1">
            <a:blip r:embed="rId6"/>
            <a:stretch>
              <a:fillRect l="-8152" r="-8077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9" name="http://photo-static-api.fotomore.com/creative/vcg/400/new/VCG41N1255609373.jpg" descr="&amp;pky340_sjzg_VCG41N1255609373&amp;2&amp;src_spfil_drop1&amp;">
            <a:extLst>
              <a:ext uri="{FF2B5EF4-FFF2-40B4-BE49-F238E27FC236}">
                <a16:creationId xmlns:a16="http://schemas.microsoft.com/office/drawing/2014/main" id="{0CB3C0D3-7FB5-4B82-9202-2913BF91E2D1}"/>
              </a:ext>
            </a:extLst>
          </p:cNvPr>
          <p:cNvSpPr/>
          <p:nvPr/>
        </p:nvSpPr>
        <p:spPr>
          <a:xfrm>
            <a:off x="3877221" y="3876873"/>
            <a:ext cx="2735301" cy="2119470"/>
          </a:xfrm>
          <a:prstGeom prst="rect">
            <a:avLst/>
          </a:prstGeom>
          <a:blipFill rotWithShape="1">
            <a:blip r:embed="rId7"/>
            <a:stretch>
              <a:fillRect l="-8152" r="-8077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50" name="矩形 12">
            <a:extLst>
              <a:ext uri="{FF2B5EF4-FFF2-40B4-BE49-F238E27FC236}">
                <a16:creationId xmlns:a16="http://schemas.microsoft.com/office/drawing/2014/main" id="{04F241E6-6E05-46FF-9005-2F399A6763CF}"/>
              </a:ext>
            </a:extLst>
          </p:cNvPr>
          <p:cNvSpPr/>
          <p:nvPr/>
        </p:nvSpPr>
        <p:spPr>
          <a:xfrm>
            <a:off x="965110" y="5610584"/>
            <a:ext cx="2735301" cy="385757"/>
          </a:xfrm>
          <a:prstGeom prst="rect">
            <a:avLst/>
          </a:prstGeom>
          <a:gradFill>
            <a:gsLst>
              <a:gs pos="0">
                <a:srgbClr val="14CD68"/>
              </a:gs>
              <a:gs pos="100000">
                <a:srgbClr val="035C7D"/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lvl="0" algn="ctr"/>
            <a:endParaRPr lang="zh-CN" altLang="en-US">
              <a:solidFill>
                <a:schemeClr val="accent4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51" name="矩形 12">
            <a:extLst>
              <a:ext uri="{FF2B5EF4-FFF2-40B4-BE49-F238E27FC236}">
                <a16:creationId xmlns:a16="http://schemas.microsoft.com/office/drawing/2014/main" id="{B1CEB211-2B60-44E6-A81D-4978C19187EF}"/>
              </a:ext>
            </a:extLst>
          </p:cNvPr>
          <p:cNvSpPr/>
          <p:nvPr/>
        </p:nvSpPr>
        <p:spPr>
          <a:xfrm>
            <a:off x="3877679" y="5610584"/>
            <a:ext cx="2735302" cy="385757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lvl="0" algn="ctr"/>
            <a:endParaRPr lang="zh-CN" altLang="en-US">
              <a:solidFill>
                <a:schemeClr val="accent3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6A0BC536-1CF4-4E47-B72D-8DF178290D52}"/>
              </a:ext>
            </a:extLst>
          </p:cNvPr>
          <p:cNvSpPr txBox="1"/>
          <p:nvPr/>
        </p:nvSpPr>
        <p:spPr>
          <a:xfrm>
            <a:off x="1656241" y="3265756"/>
            <a:ext cx="1353038" cy="3987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校企联合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F3134B19-CFE6-4FEC-AB38-2D53C18D94FF}"/>
              </a:ext>
            </a:extLst>
          </p:cNvPr>
          <p:cNvSpPr txBox="1"/>
          <p:nvPr/>
        </p:nvSpPr>
        <p:spPr>
          <a:xfrm>
            <a:off x="1656241" y="5603407"/>
            <a:ext cx="1353038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校企联合</a:t>
            </a: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4EFB6B4E-1B73-4F84-842B-FA8D642A903E}"/>
              </a:ext>
            </a:extLst>
          </p:cNvPr>
          <p:cNvSpPr txBox="1"/>
          <p:nvPr/>
        </p:nvSpPr>
        <p:spPr>
          <a:xfrm>
            <a:off x="4270556" y="3265849"/>
            <a:ext cx="2035175" cy="3987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2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创新创业课程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1A630CD3-16AB-4C2D-9C2A-3A7876615233}"/>
              </a:ext>
            </a:extLst>
          </p:cNvPr>
          <p:cNvSpPr txBox="1"/>
          <p:nvPr/>
        </p:nvSpPr>
        <p:spPr>
          <a:xfrm>
            <a:off x="4269921" y="5603284"/>
            <a:ext cx="2035810" cy="3987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实习岗位提供</a:t>
            </a:r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id="{641D19BC-E35F-48CA-BD38-926CDA1C2F3F}"/>
              </a:ext>
            </a:extLst>
          </p:cNvPr>
          <p:cNvSpPr/>
          <p:nvPr/>
        </p:nvSpPr>
        <p:spPr>
          <a:xfrm>
            <a:off x="7167426" y="1514519"/>
            <a:ext cx="4053205" cy="4481822"/>
          </a:xfrm>
          <a:prstGeom prst="rect">
            <a:avLst/>
          </a:prstGeom>
          <a:noFill/>
          <a:ln w="28575" cmpd="sng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60A20B89-1ED9-47E1-BA1E-CF06A90ADB35}"/>
              </a:ext>
            </a:extLst>
          </p:cNvPr>
          <p:cNvSpPr txBox="1"/>
          <p:nvPr/>
        </p:nvSpPr>
        <p:spPr>
          <a:xfrm>
            <a:off x="8113490" y="1777759"/>
            <a:ext cx="2219960" cy="36830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实践育人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E5ED2069-EA6F-420D-9B54-6404AB727F8C}"/>
              </a:ext>
            </a:extLst>
          </p:cNvPr>
          <p:cNvSpPr txBox="1"/>
          <p:nvPr/>
        </p:nvSpPr>
        <p:spPr>
          <a:xfrm>
            <a:off x="7252789" y="2319550"/>
            <a:ext cx="3652792" cy="10029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 fontAlgn="auto">
              <a:lnSpc>
                <a:spcPct val="20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新宋体" panose="02010609030101010101" charset="-122"/>
              </a:rPr>
              <a:t>普及能源知识及前沿研究成果，参与学生超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新宋体" panose="02010609030101010101" charset="-122"/>
              </a:rPr>
              <a:t>XXXX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新宋体" panose="02010609030101010101" charset="-122"/>
              </a:rPr>
              <a:t>人。</a:t>
            </a:r>
          </a:p>
        </p:txBody>
      </p:sp>
      <p:pic>
        <p:nvPicPr>
          <p:cNvPr id="61" name="图片 60" descr="&amp;pky300_sjzg_VCG41N610264684_sjzg_VCG41N610264684&amp;">
            <a:extLst>
              <a:ext uri="{FF2B5EF4-FFF2-40B4-BE49-F238E27FC236}">
                <a16:creationId xmlns:a16="http://schemas.microsoft.com/office/drawing/2014/main" id="{8D7756FD-03CF-4C0E-9726-4050D251F6D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789091" y="3869734"/>
            <a:ext cx="2868930" cy="1873250"/>
          </a:xfrm>
          <a:prstGeom prst="rect">
            <a:avLst/>
          </a:prstGeom>
        </p:spPr>
      </p:pic>
      <p:sp>
        <p:nvSpPr>
          <p:cNvPr id="62" name="矩形 61">
            <a:extLst>
              <a:ext uri="{FF2B5EF4-FFF2-40B4-BE49-F238E27FC236}">
                <a16:creationId xmlns:a16="http://schemas.microsoft.com/office/drawing/2014/main" id="{9E50ADA8-3538-457D-8856-596C0088FBAC}"/>
              </a:ext>
            </a:extLst>
          </p:cNvPr>
          <p:cNvSpPr/>
          <p:nvPr/>
        </p:nvSpPr>
        <p:spPr>
          <a:xfrm>
            <a:off x="965381" y="1514519"/>
            <a:ext cx="1918970" cy="263525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00">
                <a:latin typeface="微软雅黑" panose="020B0503020204020204" charset="-122"/>
                <a:ea typeface="微软雅黑" panose="020B0503020204020204" charset="-122"/>
                <a:cs typeface="新宋体" panose="02010609030101010101" charset="-122"/>
              </a:rPr>
              <a:t>i</a:t>
            </a:r>
            <a:r>
              <a:rPr lang="zh-CN" altLang="en-US" sz="1100">
                <a:latin typeface="微软雅黑" panose="020B0503020204020204" charset="-122"/>
                <a:ea typeface="微软雅黑" panose="020B0503020204020204" charset="-122"/>
                <a:cs typeface="新宋体" panose="02010609030101010101" charset="-122"/>
              </a:rPr>
              <a:t>备赛提示：请替换此图</a:t>
            </a:r>
          </a:p>
        </p:txBody>
      </p:sp>
      <p:sp>
        <p:nvSpPr>
          <p:cNvPr id="63" name="矩形 62">
            <a:extLst>
              <a:ext uri="{FF2B5EF4-FFF2-40B4-BE49-F238E27FC236}">
                <a16:creationId xmlns:a16="http://schemas.microsoft.com/office/drawing/2014/main" id="{1776468D-AAEC-41EC-9048-18D68AD20CF3}"/>
              </a:ext>
            </a:extLst>
          </p:cNvPr>
          <p:cNvSpPr/>
          <p:nvPr/>
        </p:nvSpPr>
        <p:spPr>
          <a:xfrm>
            <a:off x="3877491" y="1545634"/>
            <a:ext cx="1918970" cy="263525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00">
                <a:latin typeface="微软雅黑" panose="020B0503020204020204" charset="-122"/>
                <a:ea typeface="微软雅黑" panose="020B0503020204020204" charset="-122"/>
                <a:cs typeface="新宋体" panose="02010609030101010101" charset="-122"/>
              </a:rPr>
              <a:t>i</a:t>
            </a:r>
            <a:r>
              <a:rPr lang="zh-CN" altLang="en-US" sz="1100">
                <a:latin typeface="微软雅黑" panose="020B0503020204020204" charset="-122"/>
                <a:ea typeface="微软雅黑" panose="020B0503020204020204" charset="-122"/>
                <a:cs typeface="新宋体" panose="02010609030101010101" charset="-122"/>
              </a:rPr>
              <a:t>备赛提示：请替换此图</a:t>
            </a:r>
          </a:p>
        </p:txBody>
      </p:sp>
      <p:sp>
        <p:nvSpPr>
          <p:cNvPr id="64" name="矩形 63">
            <a:extLst>
              <a:ext uri="{FF2B5EF4-FFF2-40B4-BE49-F238E27FC236}">
                <a16:creationId xmlns:a16="http://schemas.microsoft.com/office/drawing/2014/main" id="{203BB1E7-E38E-4BDF-BCCC-AE9AE1AF64BE}"/>
              </a:ext>
            </a:extLst>
          </p:cNvPr>
          <p:cNvSpPr/>
          <p:nvPr/>
        </p:nvSpPr>
        <p:spPr>
          <a:xfrm>
            <a:off x="965381" y="3876719"/>
            <a:ext cx="1918970" cy="263525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00">
                <a:latin typeface="微软雅黑" panose="020B0503020204020204" charset="-122"/>
                <a:ea typeface="微软雅黑" panose="020B0503020204020204" charset="-122"/>
                <a:cs typeface="新宋体" panose="02010609030101010101" charset="-122"/>
              </a:rPr>
              <a:t>i</a:t>
            </a:r>
            <a:r>
              <a:rPr lang="zh-CN" altLang="en-US" sz="1100">
                <a:latin typeface="微软雅黑" panose="020B0503020204020204" charset="-122"/>
                <a:ea typeface="微软雅黑" panose="020B0503020204020204" charset="-122"/>
                <a:cs typeface="新宋体" panose="02010609030101010101" charset="-122"/>
              </a:rPr>
              <a:t>备赛提示：请替换此图</a:t>
            </a:r>
          </a:p>
        </p:txBody>
      </p:sp>
      <p:sp>
        <p:nvSpPr>
          <p:cNvPr id="65" name="矩形 64">
            <a:extLst>
              <a:ext uri="{FF2B5EF4-FFF2-40B4-BE49-F238E27FC236}">
                <a16:creationId xmlns:a16="http://schemas.microsoft.com/office/drawing/2014/main" id="{A39A390E-CBA9-4C4C-BE79-C3B39BF53A7A}"/>
              </a:ext>
            </a:extLst>
          </p:cNvPr>
          <p:cNvSpPr/>
          <p:nvPr/>
        </p:nvSpPr>
        <p:spPr>
          <a:xfrm>
            <a:off x="3877491" y="3876719"/>
            <a:ext cx="1918970" cy="263525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00">
                <a:latin typeface="微软雅黑" panose="020B0503020204020204" charset="-122"/>
                <a:ea typeface="微软雅黑" panose="020B0503020204020204" charset="-122"/>
                <a:cs typeface="新宋体" panose="02010609030101010101" charset="-122"/>
              </a:rPr>
              <a:t>i</a:t>
            </a:r>
            <a:r>
              <a:rPr lang="zh-CN" altLang="en-US" sz="1100">
                <a:latin typeface="微软雅黑" panose="020B0503020204020204" charset="-122"/>
                <a:ea typeface="微软雅黑" panose="020B0503020204020204" charset="-122"/>
                <a:cs typeface="新宋体" panose="02010609030101010101" charset="-122"/>
              </a:rPr>
              <a:t>备赛提示：请替换此图</a:t>
            </a:r>
          </a:p>
        </p:txBody>
      </p:sp>
      <p:sp>
        <p:nvSpPr>
          <p:cNvPr id="66" name="矩形 65">
            <a:extLst>
              <a:ext uri="{FF2B5EF4-FFF2-40B4-BE49-F238E27FC236}">
                <a16:creationId xmlns:a16="http://schemas.microsoft.com/office/drawing/2014/main" id="{BD98F45E-1222-4FB2-89B4-69D88A2E641E}"/>
              </a:ext>
            </a:extLst>
          </p:cNvPr>
          <p:cNvSpPr/>
          <p:nvPr/>
        </p:nvSpPr>
        <p:spPr>
          <a:xfrm>
            <a:off x="7789091" y="3869734"/>
            <a:ext cx="1918970" cy="263525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00">
                <a:latin typeface="微软雅黑" panose="020B0503020204020204" charset="-122"/>
                <a:ea typeface="微软雅黑" panose="020B0503020204020204" charset="-122"/>
                <a:cs typeface="新宋体" panose="02010609030101010101" charset="-122"/>
              </a:rPr>
              <a:t>i</a:t>
            </a:r>
            <a:r>
              <a:rPr lang="zh-CN" altLang="en-US" sz="1100">
                <a:latin typeface="微软雅黑" panose="020B0503020204020204" charset="-122"/>
                <a:ea typeface="微软雅黑" panose="020B0503020204020204" charset="-122"/>
                <a:cs typeface="新宋体" panose="02010609030101010101" charset="-122"/>
              </a:rPr>
              <a:t>备赛提示：请替换此图</a:t>
            </a:r>
          </a:p>
        </p:txBody>
      </p:sp>
    </p:spTree>
    <p:extLst>
      <p:ext uri="{BB962C8B-B14F-4D97-AF65-F5344CB8AC3E}">
        <p14:creationId xmlns:p14="http://schemas.microsoft.com/office/powerpoint/2010/main" val="705179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bldLvl="0" animBg="1"/>
      <p:bldP spid="40" grpId="0" bldLvl="0" animBg="1"/>
      <p:bldP spid="46" grpId="0" bldLvl="0" animBg="1"/>
      <p:bldP spid="47" grpId="0" bldLvl="0" animBg="1"/>
      <p:bldP spid="48" grpId="0" bldLvl="0" animBg="1"/>
      <p:bldP spid="49" grpId="0" bldLvl="0" animBg="1"/>
      <p:bldP spid="50" grpId="0" bldLvl="0" animBg="1"/>
      <p:bldP spid="51" grpId="0" bldLvl="0" animBg="1"/>
      <p:bldP spid="52" grpId="0"/>
      <p:bldP spid="53" grpId="0"/>
      <p:bldP spid="54" grpId="0"/>
      <p:bldP spid="5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D0535711-B8E1-4325-8021-6AC6EA82C27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796" b="679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0A0EEA59-C4A6-4223-973A-373D92919655}"/>
              </a:ext>
            </a:extLst>
          </p:cNvPr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rgbClr val="36D1AE">
              <a:alpha val="8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56" name="标题 3">
            <a:extLst>
              <a:ext uri="{FF2B5EF4-FFF2-40B4-BE49-F238E27FC236}">
                <a16:creationId xmlns:a16="http://schemas.microsoft.com/office/drawing/2014/main" id="{0683902B-4819-4FA5-A7EB-74EFFA4F2EDE}"/>
              </a:ext>
            </a:extLst>
          </p:cNvPr>
          <p:cNvSpPr txBox="1">
            <a:spLocks/>
          </p:cNvSpPr>
          <p:nvPr/>
        </p:nvSpPr>
        <p:spPr>
          <a:xfrm>
            <a:off x="832254" y="291112"/>
            <a:ext cx="3028546" cy="367594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奖项荣誉</a:t>
            </a:r>
          </a:p>
        </p:txBody>
      </p:sp>
      <p:sp>
        <p:nvSpPr>
          <p:cNvPr id="57" name="椭圆 56">
            <a:extLst>
              <a:ext uri="{FF2B5EF4-FFF2-40B4-BE49-F238E27FC236}">
                <a16:creationId xmlns:a16="http://schemas.microsoft.com/office/drawing/2014/main" id="{EE5A50DD-FB14-4D2B-BB5D-AE8B3A97D069}"/>
              </a:ext>
            </a:extLst>
          </p:cNvPr>
          <p:cNvSpPr/>
          <p:nvPr/>
        </p:nvSpPr>
        <p:spPr>
          <a:xfrm>
            <a:off x="293659" y="232908"/>
            <a:ext cx="484002" cy="48400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圆角矩形 37">
            <a:extLst>
              <a:ext uri="{FF2B5EF4-FFF2-40B4-BE49-F238E27FC236}">
                <a16:creationId xmlns:a16="http://schemas.microsoft.com/office/drawing/2014/main" id="{F3991AD9-AD3D-47CF-B1DC-18BBE00876F1}"/>
              </a:ext>
            </a:extLst>
          </p:cNvPr>
          <p:cNvSpPr/>
          <p:nvPr/>
        </p:nvSpPr>
        <p:spPr>
          <a:xfrm>
            <a:off x="1270000" y="5836290"/>
            <a:ext cx="10044430" cy="714728"/>
          </a:xfrm>
          <a:prstGeom prst="roundRect">
            <a:avLst/>
          </a:prstGeom>
          <a:gradFill>
            <a:gsLst>
              <a:gs pos="0">
                <a:srgbClr val="14CD68">
                  <a:alpha val="0"/>
                </a:srgbClr>
              </a:gs>
              <a:gs pos="100000">
                <a:srgbClr val="0B6E38"/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>
                <a:solidFill>
                  <a:schemeClr val="bg1"/>
                </a:solidFill>
                <a:latin typeface="霞鹜新晰黑" panose="02000600000000000000" charset="-122"/>
                <a:ea typeface="霞鹜新晰黑" panose="02000600000000000000" charset="-122"/>
                <a:sym typeface="+mn-ea"/>
              </a:rPr>
              <a:t>团队发展至今，共获荣誉</a:t>
            </a:r>
            <a:r>
              <a:rPr lang="en-US" altLang="zh-CN" b="1">
                <a:solidFill>
                  <a:schemeClr val="bg1"/>
                </a:solidFill>
                <a:latin typeface="霞鹜新晰黑" panose="02000600000000000000" charset="-122"/>
                <a:ea typeface="霞鹜新晰黑" panose="02000600000000000000" charset="-122"/>
                <a:sym typeface="+mn-ea"/>
              </a:rPr>
              <a:t>XX</a:t>
            </a:r>
            <a:r>
              <a:rPr lang="zh-CN" altLang="en-US" b="1">
                <a:solidFill>
                  <a:schemeClr val="bg1"/>
                </a:solidFill>
                <a:latin typeface="霞鹜新晰黑" panose="02000600000000000000" charset="-122"/>
                <a:ea typeface="霞鹜新晰黑" panose="02000600000000000000" charset="-122"/>
                <a:sym typeface="+mn-ea"/>
              </a:rPr>
              <a:t>项，团队荣获某某先进团体等荣誉称号</a:t>
            </a:r>
          </a:p>
        </p:txBody>
      </p:sp>
      <p:pic>
        <p:nvPicPr>
          <p:cNvPr id="28" name="图片 27">
            <a:extLst>
              <a:ext uri="{FF2B5EF4-FFF2-40B4-BE49-F238E27FC236}">
                <a16:creationId xmlns:a16="http://schemas.microsoft.com/office/drawing/2014/main" id="{C44227CA-171B-48EA-A594-B1D85F541912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7661" y="1267281"/>
            <a:ext cx="3240000" cy="360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38E5EFEC-B868-459A-B16C-CA54EA563828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8281456" y="1267281"/>
            <a:ext cx="3239770" cy="37211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8EB8F1AD-19E7-451C-9899-1BF6443A101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31756" y="1267281"/>
            <a:ext cx="3863340" cy="18484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id="{90CC2D2A-D1ED-4A99-A867-0FFE481015F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50196" y="3332301"/>
            <a:ext cx="3427095" cy="1981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2" name="矩形 31">
            <a:extLst>
              <a:ext uri="{FF2B5EF4-FFF2-40B4-BE49-F238E27FC236}">
                <a16:creationId xmlns:a16="http://schemas.microsoft.com/office/drawing/2014/main" id="{DA8B461C-BE3E-4693-AFFC-D6A8A7A5756B}"/>
              </a:ext>
            </a:extLst>
          </p:cNvPr>
          <p:cNvSpPr/>
          <p:nvPr/>
        </p:nvSpPr>
        <p:spPr>
          <a:xfrm>
            <a:off x="844971" y="1353641"/>
            <a:ext cx="1767840" cy="296545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</a:t>
            </a:r>
            <a:r>
              <a:rPr lang="zh-CN" altLang="en-US" sz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备赛提示：请替换此图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99FAA258-5524-470B-A556-9C82B26ADE16}"/>
              </a:ext>
            </a:extLst>
          </p:cNvPr>
          <p:cNvSpPr/>
          <p:nvPr/>
        </p:nvSpPr>
        <p:spPr>
          <a:xfrm>
            <a:off x="4331756" y="1353641"/>
            <a:ext cx="1767840" cy="296545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</a:t>
            </a:r>
            <a:r>
              <a:rPr lang="zh-CN" altLang="en-US" sz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备赛提示：请替换此图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1EF3F379-C1B8-49DC-87C5-4C3B60B5BC0B}"/>
              </a:ext>
            </a:extLst>
          </p:cNvPr>
          <p:cNvSpPr/>
          <p:nvPr/>
        </p:nvSpPr>
        <p:spPr>
          <a:xfrm>
            <a:off x="4668941" y="3452316"/>
            <a:ext cx="1767840" cy="296545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</a:t>
            </a:r>
            <a:r>
              <a:rPr lang="zh-CN" altLang="en-US" sz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备赛提示：请替换此图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E9329E35-7183-4FE2-B633-4C31C78DB763}"/>
              </a:ext>
            </a:extLst>
          </p:cNvPr>
          <p:cNvSpPr/>
          <p:nvPr/>
        </p:nvSpPr>
        <p:spPr>
          <a:xfrm>
            <a:off x="8388771" y="1353641"/>
            <a:ext cx="1767840" cy="296545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</a:t>
            </a:r>
            <a:r>
              <a:rPr lang="zh-CN" altLang="en-US" sz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备赛提示：请替换此图</a:t>
            </a:r>
          </a:p>
        </p:txBody>
      </p:sp>
    </p:spTree>
    <p:extLst>
      <p:ext uri="{BB962C8B-B14F-4D97-AF65-F5344CB8AC3E}">
        <p14:creationId xmlns:p14="http://schemas.microsoft.com/office/powerpoint/2010/main" val="415515976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4053385" y="1419367"/>
            <a:ext cx="3562066" cy="668740"/>
          </a:xfrm>
          <a:prstGeom prst="roundRect">
            <a:avLst>
              <a:gd name="adj" fmla="val 50000"/>
            </a:avLst>
          </a:prstGeom>
          <a:solidFill>
            <a:srgbClr val="34D0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80950" y="1441776"/>
            <a:ext cx="14429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555863" y="2367089"/>
            <a:ext cx="2557110" cy="24006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5000" b="1" dirty="0">
                <a:solidFill>
                  <a:srgbClr val="33BD8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08</a:t>
            </a:r>
            <a:endParaRPr lang="zh-CN" altLang="en-US" sz="15000" b="1" dirty="0">
              <a:solidFill>
                <a:srgbClr val="33BD8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951630" y="5441799"/>
            <a:ext cx="484002" cy="484002"/>
          </a:xfrm>
          <a:prstGeom prst="ellipse">
            <a:avLst/>
          </a:prstGeom>
          <a:gradFill>
            <a:gsLst>
              <a:gs pos="0">
                <a:srgbClr val="40D6A1"/>
              </a:gs>
              <a:gs pos="74000">
                <a:srgbClr val="40D6A1"/>
              </a:gs>
              <a:gs pos="83000">
                <a:srgbClr val="40D6A1"/>
              </a:gs>
              <a:gs pos="100000">
                <a:srgbClr val="40D6A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-1" y="5683800"/>
            <a:ext cx="1787857" cy="1203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标题 3"/>
          <p:cNvSpPr txBox="1">
            <a:spLocks/>
          </p:cNvSpPr>
          <p:nvPr/>
        </p:nvSpPr>
        <p:spPr>
          <a:xfrm>
            <a:off x="4053385" y="4767746"/>
            <a:ext cx="3740374" cy="49889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dist"/>
            <a:r>
              <a:rPr lang="zh-CN" altLang="en-US" sz="2800" dirty="0">
                <a:solidFill>
                  <a:srgbClr val="33BD8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社会价值</a:t>
            </a:r>
          </a:p>
        </p:txBody>
      </p:sp>
    </p:spTree>
    <p:extLst>
      <p:ext uri="{BB962C8B-B14F-4D97-AF65-F5344CB8AC3E}">
        <p14:creationId xmlns:p14="http://schemas.microsoft.com/office/powerpoint/2010/main" val="244376578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D0535711-B8E1-4325-8021-6AC6EA82C271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6796" b="679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0A0EEA59-C4A6-4223-973A-373D92919655}"/>
              </a:ext>
            </a:extLst>
          </p:cNvPr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rgbClr val="36D1AE">
              <a:alpha val="8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56" name="标题 3">
            <a:extLst>
              <a:ext uri="{FF2B5EF4-FFF2-40B4-BE49-F238E27FC236}">
                <a16:creationId xmlns:a16="http://schemas.microsoft.com/office/drawing/2014/main" id="{0683902B-4819-4FA5-A7EB-74EFFA4F2EDE}"/>
              </a:ext>
            </a:extLst>
          </p:cNvPr>
          <p:cNvSpPr txBox="1">
            <a:spLocks/>
          </p:cNvSpPr>
          <p:nvPr/>
        </p:nvSpPr>
        <p:spPr>
          <a:xfrm>
            <a:off x="832254" y="291112"/>
            <a:ext cx="3028546" cy="367594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带动就业</a:t>
            </a:r>
          </a:p>
        </p:txBody>
      </p:sp>
      <p:sp>
        <p:nvSpPr>
          <p:cNvPr id="57" name="椭圆 56">
            <a:extLst>
              <a:ext uri="{FF2B5EF4-FFF2-40B4-BE49-F238E27FC236}">
                <a16:creationId xmlns:a16="http://schemas.microsoft.com/office/drawing/2014/main" id="{EE5A50DD-FB14-4D2B-BB5D-AE8B3A97D069}"/>
              </a:ext>
            </a:extLst>
          </p:cNvPr>
          <p:cNvSpPr/>
          <p:nvPr/>
        </p:nvSpPr>
        <p:spPr>
          <a:xfrm>
            <a:off x="293659" y="232908"/>
            <a:ext cx="484002" cy="48400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0" name="图片 59">
            <a:extLst>
              <a:ext uri="{FF2B5EF4-FFF2-40B4-BE49-F238E27FC236}">
                <a16:creationId xmlns:a16="http://schemas.microsoft.com/office/drawing/2014/main" id="{DA4C0E70-D617-4E5F-AC45-FF6EA8A0039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949785" y="-1560526"/>
            <a:ext cx="2327910" cy="1637030"/>
          </a:xfrm>
          <a:prstGeom prst="rect">
            <a:avLst/>
          </a:prstGeom>
        </p:spPr>
      </p:pic>
      <p:sp>
        <p:nvSpPr>
          <p:cNvPr id="62" name="Shape 1312">
            <a:extLst>
              <a:ext uri="{FF2B5EF4-FFF2-40B4-BE49-F238E27FC236}">
                <a16:creationId xmlns:a16="http://schemas.microsoft.com/office/drawing/2014/main" id="{3A878B3D-A01B-47E2-ACBA-C3B8EFDC3578}"/>
              </a:ext>
            </a:extLst>
          </p:cNvPr>
          <p:cNvSpPr/>
          <p:nvPr>
            <p:custDataLst>
              <p:tags r:id="rId1"/>
            </p:custDataLst>
          </p:nvPr>
        </p:nvSpPr>
        <p:spPr bwMode="auto">
          <a:xfrm>
            <a:off x="7415494" y="1646740"/>
            <a:ext cx="714375" cy="713185"/>
          </a:xfrm>
          <a:custGeom>
            <a:avLst/>
            <a:gdLst>
              <a:gd name="T0" fmla="*/ 2147483646 w 19679"/>
              <a:gd name="T1" fmla="*/ 2147483646 h 19679"/>
              <a:gd name="T2" fmla="*/ 2147483646 w 19679"/>
              <a:gd name="T3" fmla="*/ 2147483646 h 19679"/>
              <a:gd name="T4" fmla="*/ 2147483646 w 19679"/>
              <a:gd name="T5" fmla="*/ 2147483646 h 19679"/>
              <a:gd name="T6" fmla="*/ 2147483646 w 19679"/>
              <a:gd name="T7" fmla="*/ 2147483646 h 1967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0 w 19679"/>
              <a:gd name="T13" fmla="*/ 0 h 19679"/>
              <a:gd name="T14" fmla="*/ 19679 w 19679"/>
              <a:gd name="T15" fmla="*/ 19679 h 1967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gradFill>
            <a:gsLst>
              <a:gs pos="0">
                <a:srgbClr val="14CD68"/>
              </a:gs>
              <a:gs pos="100000">
                <a:srgbClr val="0B6E38"/>
              </a:gs>
            </a:gsLst>
            <a:lin ang="5400000" scaled="0"/>
          </a:gradFill>
          <a:ln>
            <a:noFill/>
          </a:ln>
        </p:spPr>
        <p:txBody>
          <a:bodyPr lIns="0" tIns="0" rIns="0" bIns="0" anchor="ctr"/>
          <a:lstStyle/>
          <a:p>
            <a:pPr algn="ctr" defTabSz="584200"/>
            <a:r>
              <a:rPr lang="en-US" altLang="zh-CN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Lato Light"/>
                <a:sym typeface="Century Gothic" panose="020B0502020202020204" pitchFamily="34" charset="0"/>
              </a:rPr>
              <a:t>02</a:t>
            </a:r>
          </a:p>
        </p:txBody>
      </p:sp>
      <p:sp>
        <p:nvSpPr>
          <p:cNvPr id="63" name="Shape 1315">
            <a:extLst>
              <a:ext uri="{FF2B5EF4-FFF2-40B4-BE49-F238E27FC236}">
                <a16:creationId xmlns:a16="http://schemas.microsoft.com/office/drawing/2014/main" id="{7351759E-8564-43C0-9493-A83E5364B578}"/>
              </a:ext>
            </a:extLst>
          </p:cNvPr>
          <p:cNvSpPr/>
          <p:nvPr>
            <p:custDataLst>
              <p:tags r:id="rId2"/>
            </p:custDataLst>
          </p:nvPr>
        </p:nvSpPr>
        <p:spPr bwMode="auto">
          <a:xfrm>
            <a:off x="4015373" y="1636544"/>
            <a:ext cx="713184" cy="713185"/>
          </a:xfrm>
          <a:custGeom>
            <a:avLst/>
            <a:gdLst>
              <a:gd name="T0" fmla="*/ 2147483646 w 19679"/>
              <a:gd name="T1" fmla="*/ 2147483646 h 19679"/>
              <a:gd name="T2" fmla="*/ 2147483646 w 19679"/>
              <a:gd name="T3" fmla="*/ 2147483646 h 19679"/>
              <a:gd name="T4" fmla="*/ 2147483646 w 19679"/>
              <a:gd name="T5" fmla="*/ 2147483646 h 19679"/>
              <a:gd name="T6" fmla="*/ 2147483646 w 19679"/>
              <a:gd name="T7" fmla="*/ 2147483646 h 1967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0 w 19679"/>
              <a:gd name="T13" fmla="*/ 0 h 19679"/>
              <a:gd name="T14" fmla="*/ 19679 w 19679"/>
              <a:gd name="T15" fmla="*/ 19679 h 1967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gradFill>
            <a:gsLst>
              <a:gs pos="0">
                <a:srgbClr val="14CD68"/>
              </a:gs>
              <a:gs pos="100000">
                <a:srgbClr val="0B6E38"/>
              </a:gs>
            </a:gsLst>
            <a:lin ang="5400000" scaled="0"/>
          </a:gradFill>
          <a:ln>
            <a:noFill/>
          </a:ln>
        </p:spPr>
        <p:txBody>
          <a:bodyPr lIns="0" tIns="0" rIns="0" bIns="0" anchor="ctr"/>
          <a:lstStyle/>
          <a:p>
            <a:pPr algn="ctr" defTabSz="584200"/>
            <a:r>
              <a:rPr lang="en-US" altLang="zh-CN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Lato Light"/>
                <a:sym typeface="Century Gothic" panose="020B0502020202020204" pitchFamily="34" charset="0"/>
              </a:rPr>
              <a:t>01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7E104798-337D-4DF7-84E8-C9B115003473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8419171" y="1993136"/>
            <a:ext cx="2371684" cy="622460"/>
          </a:xfrm>
          <a:prstGeom prst="rect">
            <a:avLst/>
          </a:prstGeom>
          <a:noFill/>
        </p:spPr>
        <p:txBody>
          <a:bodyPr wrap="square" lIns="67500" tIns="0" rIns="67500" bIns="35100">
            <a:no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000" spc="1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xx</a:t>
            </a:r>
            <a:r>
              <a:rPr lang="zh-CN" altLang="en-US" sz="2000" spc="1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岗位</a:t>
            </a:r>
            <a:r>
              <a:rPr lang="zh-CN" altLang="en-US" sz="2000" spc="1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：XXX人</a:t>
            </a:r>
          </a:p>
          <a:p>
            <a:pPr>
              <a:lnSpc>
                <a:spcPct val="150000"/>
              </a:lnSpc>
            </a:pPr>
            <a:r>
              <a:rPr lang="en-US" altLang="zh-CN" sz="2000" spc="1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xx</a:t>
            </a:r>
            <a:r>
              <a:rPr lang="zh-CN" altLang="en-US" sz="2000" spc="1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岗位</a:t>
            </a:r>
            <a:r>
              <a:rPr lang="zh-CN" altLang="en-US" sz="2000" spc="1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：XXX人</a:t>
            </a:r>
          </a:p>
          <a:p>
            <a:pPr>
              <a:lnSpc>
                <a:spcPct val="150000"/>
              </a:lnSpc>
            </a:pPr>
            <a:r>
              <a:rPr lang="en-US" altLang="zh-CN" sz="2000" spc="1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xx</a:t>
            </a:r>
            <a:r>
              <a:rPr lang="zh-CN" altLang="en-US" sz="2000" spc="1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岗位</a:t>
            </a:r>
            <a:r>
              <a:rPr lang="zh-CN" altLang="en-US" sz="2000" spc="1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：XXX人</a:t>
            </a: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BD9FF239-4AAD-49C7-99D9-61FEB3B3892E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832254" y="2021352"/>
            <a:ext cx="2955826" cy="622460"/>
          </a:xfrm>
          <a:prstGeom prst="rect">
            <a:avLst/>
          </a:prstGeom>
          <a:noFill/>
        </p:spPr>
        <p:txBody>
          <a:bodyPr wrap="square" lIns="67500" tIns="0" rIns="67500" bIns="35100">
            <a:no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en-US" altLang="zh-CN" sz="2000" spc="1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sz="2000" spc="1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岗位：XXX人</a:t>
            </a:r>
          </a:p>
          <a:p>
            <a:pPr algn="r">
              <a:lnSpc>
                <a:spcPct val="150000"/>
              </a:lnSpc>
            </a:pPr>
            <a:r>
              <a:rPr lang="en-US" altLang="zh-CN" sz="2000" spc="1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xx</a:t>
            </a:r>
            <a:r>
              <a:rPr lang="zh-CN" altLang="en-US" sz="2000" spc="1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岗位</a:t>
            </a:r>
            <a:r>
              <a:rPr lang="zh-CN" altLang="en-US" sz="2000" spc="1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：XXX人</a:t>
            </a:r>
          </a:p>
          <a:p>
            <a:pPr algn="r">
              <a:lnSpc>
                <a:spcPct val="150000"/>
              </a:lnSpc>
            </a:pPr>
            <a:r>
              <a:rPr lang="en-US" altLang="zh-CN" sz="2000" spc="1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xx</a:t>
            </a:r>
            <a:r>
              <a:rPr lang="zh-CN" altLang="en-US" sz="2000" spc="1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岗位</a:t>
            </a:r>
            <a:r>
              <a:rPr lang="zh-CN" altLang="en-US" sz="2000" spc="1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：XXX人</a:t>
            </a:r>
          </a:p>
        </p:txBody>
      </p:sp>
      <p:sp>
        <p:nvSpPr>
          <p:cNvPr id="68" name="椭圆 67">
            <a:extLst>
              <a:ext uri="{FF2B5EF4-FFF2-40B4-BE49-F238E27FC236}">
                <a16:creationId xmlns:a16="http://schemas.microsoft.com/office/drawing/2014/main" id="{0069E219-702F-4B22-AE1A-3512F10D74EF}"/>
              </a:ext>
            </a:extLst>
          </p:cNvPr>
          <p:cNvSpPr/>
          <p:nvPr/>
        </p:nvSpPr>
        <p:spPr>
          <a:xfrm>
            <a:off x="4956080" y="1024609"/>
            <a:ext cx="2371684" cy="2371684"/>
          </a:xfrm>
          <a:prstGeom prst="ellipse">
            <a:avLst/>
          </a:prstGeom>
          <a:blipFill>
            <a:blip r:embed="rId10">
              <a:alphaModFix amt="62000"/>
            </a:blip>
            <a:stretch>
              <a:fillRect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780E12F9-0AE1-46A4-817C-5FDA2411A01F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5418806" y="1628446"/>
            <a:ext cx="1574858" cy="785813"/>
          </a:xfrm>
          <a:prstGeom prst="rect">
            <a:avLst/>
          </a:prstGeom>
          <a:noFill/>
        </p:spPr>
        <p:txBody>
          <a:bodyPr wrap="square" rtlCol="0" anchor="ctr" anchorCtr="0">
            <a:normAutofit fontScale="85000" lnSpcReduction="1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b="1" spc="3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就业结构</a:t>
            </a:r>
          </a:p>
        </p:txBody>
      </p:sp>
      <p:sp>
        <p:nvSpPr>
          <p:cNvPr id="70" name="矩形: 圆角 34">
            <a:extLst>
              <a:ext uri="{FF2B5EF4-FFF2-40B4-BE49-F238E27FC236}">
                <a16:creationId xmlns:a16="http://schemas.microsoft.com/office/drawing/2014/main" id="{D1C56D7D-08B1-40DE-8E88-E9E9615BF784}"/>
              </a:ext>
            </a:extLst>
          </p:cNvPr>
          <p:cNvSpPr/>
          <p:nvPr/>
        </p:nvSpPr>
        <p:spPr>
          <a:xfrm rot="10800000">
            <a:off x="1426618" y="3642149"/>
            <a:ext cx="9332488" cy="115880"/>
          </a:xfrm>
          <a:prstGeom prst="roundRect">
            <a:avLst>
              <a:gd name="adj" fmla="val 50000"/>
            </a:avLst>
          </a:prstGeom>
          <a:gradFill>
            <a:gsLst>
              <a:gs pos="6000">
                <a:schemeClr val="bg1">
                  <a:alpha val="65000"/>
                </a:schemeClr>
              </a:gs>
              <a:gs pos="100000">
                <a:schemeClr val="bg1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矩形: 圆角 72">
            <a:extLst>
              <a:ext uri="{FF2B5EF4-FFF2-40B4-BE49-F238E27FC236}">
                <a16:creationId xmlns:a16="http://schemas.microsoft.com/office/drawing/2014/main" id="{EE33E1A1-7214-43DD-8DED-30D45D9E9EEE}"/>
              </a:ext>
            </a:extLst>
          </p:cNvPr>
          <p:cNvSpPr/>
          <p:nvPr/>
        </p:nvSpPr>
        <p:spPr>
          <a:xfrm>
            <a:off x="1685433" y="1135466"/>
            <a:ext cx="2150619" cy="543809"/>
          </a:xfrm>
          <a:prstGeom prst="roundRect">
            <a:avLst/>
          </a:prstGeom>
          <a:solidFill>
            <a:srgbClr val="00B050"/>
          </a:solidFill>
          <a:ln w="476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思源黑体 CN Medium" panose="020B0600000000000000" charset="-122"/>
            </a:endParaRP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BFA10917-4D7D-4990-9BA6-B54E14985C3A}"/>
              </a:ext>
            </a:extLst>
          </p:cNvPr>
          <p:cNvSpPr txBox="1"/>
          <p:nvPr/>
        </p:nvSpPr>
        <p:spPr>
          <a:xfrm>
            <a:off x="1650762" y="1207946"/>
            <a:ext cx="22199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直接带动</a:t>
            </a:r>
          </a:p>
        </p:txBody>
      </p:sp>
      <p:sp>
        <p:nvSpPr>
          <p:cNvPr id="74" name="矩形: 圆角 73">
            <a:extLst>
              <a:ext uri="{FF2B5EF4-FFF2-40B4-BE49-F238E27FC236}">
                <a16:creationId xmlns:a16="http://schemas.microsoft.com/office/drawing/2014/main" id="{E14C2D57-FE56-4707-B6E6-214BB6D71549}"/>
              </a:ext>
            </a:extLst>
          </p:cNvPr>
          <p:cNvSpPr/>
          <p:nvPr/>
        </p:nvSpPr>
        <p:spPr>
          <a:xfrm>
            <a:off x="8307654" y="1131481"/>
            <a:ext cx="2150619" cy="543809"/>
          </a:xfrm>
          <a:prstGeom prst="roundRect">
            <a:avLst/>
          </a:prstGeom>
          <a:solidFill>
            <a:srgbClr val="00B050"/>
          </a:solidFill>
          <a:ln w="476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思源黑体 CN Medium" panose="020B0600000000000000" charset="-122"/>
            </a:endParaRP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A85A982E-7CD3-4DDF-9E17-206B5AB1C961}"/>
              </a:ext>
            </a:extLst>
          </p:cNvPr>
          <p:cNvSpPr txBox="1"/>
          <p:nvPr/>
        </p:nvSpPr>
        <p:spPr>
          <a:xfrm>
            <a:off x="8272983" y="1203961"/>
            <a:ext cx="22199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间接带动</a:t>
            </a:r>
          </a:p>
        </p:txBody>
      </p:sp>
      <p:pic>
        <p:nvPicPr>
          <p:cNvPr id="76" name="图片 75">
            <a:extLst>
              <a:ext uri="{FF2B5EF4-FFF2-40B4-BE49-F238E27FC236}">
                <a16:creationId xmlns:a16="http://schemas.microsoft.com/office/drawing/2014/main" id="{023ECCE7-1977-4424-B549-45D73CE3DD0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970093" y="4212213"/>
            <a:ext cx="2322195" cy="1656080"/>
          </a:xfrm>
          <a:prstGeom prst="rect">
            <a:avLst/>
          </a:prstGeom>
        </p:spPr>
      </p:pic>
      <p:pic>
        <p:nvPicPr>
          <p:cNvPr id="77" name="图片 76">
            <a:extLst>
              <a:ext uri="{FF2B5EF4-FFF2-40B4-BE49-F238E27FC236}">
                <a16:creationId xmlns:a16="http://schemas.microsoft.com/office/drawing/2014/main" id="{80EFAFAA-26DA-4AA2-9434-3C350A03E28C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991064" y="4205727"/>
            <a:ext cx="2179955" cy="1626235"/>
          </a:xfrm>
          <a:prstGeom prst="rect">
            <a:avLst/>
          </a:prstGeom>
        </p:spPr>
      </p:pic>
      <p:pic>
        <p:nvPicPr>
          <p:cNvPr id="78" name="图片 77">
            <a:extLst>
              <a:ext uri="{FF2B5EF4-FFF2-40B4-BE49-F238E27FC236}">
                <a16:creationId xmlns:a16="http://schemas.microsoft.com/office/drawing/2014/main" id="{D02FD98F-C49E-4CD2-81C7-8314AE787A4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809079" y="4221738"/>
            <a:ext cx="2327910" cy="1637030"/>
          </a:xfrm>
          <a:prstGeom prst="rect">
            <a:avLst/>
          </a:prstGeom>
        </p:spPr>
      </p:pic>
      <p:sp>
        <p:nvSpPr>
          <p:cNvPr id="79" name="矩形 78">
            <a:extLst>
              <a:ext uri="{FF2B5EF4-FFF2-40B4-BE49-F238E27FC236}">
                <a16:creationId xmlns:a16="http://schemas.microsoft.com/office/drawing/2014/main" id="{FE9C9E90-FBAC-4E33-A8D8-29EB68A1075F}"/>
              </a:ext>
            </a:extLst>
          </p:cNvPr>
          <p:cNvSpPr/>
          <p:nvPr/>
        </p:nvSpPr>
        <p:spPr>
          <a:xfrm>
            <a:off x="1809179" y="4217332"/>
            <a:ext cx="1909720" cy="367967"/>
          </a:xfrm>
          <a:prstGeom prst="rect">
            <a:avLst/>
          </a:prstGeom>
          <a:solidFill>
            <a:schemeClr val="dk1">
              <a:alpha val="31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altLang="zh-CN" sz="1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i</a:t>
            </a:r>
            <a:r>
              <a:rPr lang="zh-CN" altLang="en-US" sz="1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备赛提示：请替换此图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F5C499BE-9FFC-438D-AB11-2C3B359C67DE}"/>
              </a:ext>
            </a:extLst>
          </p:cNvPr>
          <p:cNvSpPr/>
          <p:nvPr/>
        </p:nvSpPr>
        <p:spPr>
          <a:xfrm>
            <a:off x="4991177" y="4200051"/>
            <a:ext cx="1909720" cy="367967"/>
          </a:xfrm>
          <a:prstGeom prst="rect">
            <a:avLst/>
          </a:prstGeom>
          <a:solidFill>
            <a:schemeClr val="dk1">
              <a:alpha val="31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altLang="zh-CN" sz="1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i</a:t>
            </a:r>
            <a:r>
              <a:rPr lang="zh-CN" altLang="en-US" sz="1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备赛提示：请替换此图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516AB60E-6335-411D-8F14-C621162DF4E2}"/>
              </a:ext>
            </a:extLst>
          </p:cNvPr>
          <p:cNvSpPr/>
          <p:nvPr/>
        </p:nvSpPr>
        <p:spPr>
          <a:xfrm>
            <a:off x="7977913" y="4216697"/>
            <a:ext cx="1909720" cy="367967"/>
          </a:xfrm>
          <a:prstGeom prst="rect">
            <a:avLst/>
          </a:prstGeom>
          <a:solidFill>
            <a:schemeClr val="dk1">
              <a:alpha val="31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altLang="zh-CN" sz="1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i</a:t>
            </a:r>
            <a:r>
              <a:rPr lang="zh-CN" altLang="en-US" sz="1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备赛提示：请替换此图</a:t>
            </a: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5D34A85B-8058-4C82-A7FD-56CF7C387B8C}"/>
              </a:ext>
            </a:extLst>
          </p:cNvPr>
          <p:cNvSpPr txBox="1"/>
          <p:nvPr/>
        </p:nvSpPr>
        <p:spPr>
          <a:xfrm>
            <a:off x="2418679" y="5968877"/>
            <a:ext cx="7532355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800" b="1" i="1" u="sng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预计未来 X年 内实现带动 XXXX人 就业</a:t>
            </a:r>
          </a:p>
        </p:txBody>
      </p:sp>
    </p:spTree>
    <p:extLst>
      <p:ext uri="{BB962C8B-B14F-4D97-AF65-F5344CB8AC3E}">
        <p14:creationId xmlns:p14="http://schemas.microsoft.com/office/powerpoint/2010/main" val="37668930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4053385" y="1419367"/>
            <a:ext cx="3562066" cy="668740"/>
          </a:xfrm>
          <a:prstGeom prst="roundRect">
            <a:avLst>
              <a:gd name="adj" fmla="val 50000"/>
            </a:avLst>
          </a:prstGeom>
          <a:solidFill>
            <a:srgbClr val="34D0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80950" y="1441776"/>
            <a:ext cx="14429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555863" y="2367089"/>
            <a:ext cx="2557110" cy="24006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5000" b="1" dirty="0">
                <a:solidFill>
                  <a:srgbClr val="33BD8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15000" b="1" dirty="0">
              <a:solidFill>
                <a:srgbClr val="33BD8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951630" y="5441799"/>
            <a:ext cx="484002" cy="484002"/>
          </a:xfrm>
          <a:prstGeom prst="ellipse">
            <a:avLst/>
          </a:prstGeom>
          <a:gradFill>
            <a:gsLst>
              <a:gs pos="0">
                <a:srgbClr val="40D6A1"/>
              </a:gs>
              <a:gs pos="74000">
                <a:srgbClr val="40D6A1"/>
              </a:gs>
              <a:gs pos="83000">
                <a:srgbClr val="40D6A1"/>
              </a:gs>
              <a:gs pos="100000">
                <a:srgbClr val="40D6A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-1" y="5683800"/>
            <a:ext cx="1787857" cy="1203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标题 3"/>
          <p:cNvSpPr txBox="1">
            <a:spLocks/>
          </p:cNvSpPr>
          <p:nvPr/>
        </p:nvSpPr>
        <p:spPr>
          <a:xfrm>
            <a:off x="4053385" y="4767746"/>
            <a:ext cx="3740374" cy="49889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dist"/>
            <a:r>
              <a:rPr lang="zh-CN" altLang="en-US" sz="2800" dirty="0">
                <a:solidFill>
                  <a:srgbClr val="33BD8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项目背景</a:t>
            </a:r>
          </a:p>
        </p:txBody>
      </p:sp>
    </p:spTree>
    <p:extLst>
      <p:ext uri="{BB962C8B-B14F-4D97-AF65-F5344CB8AC3E}">
        <p14:creationId xmlns:p14="http://schemas.microsoft.com/office/powerpoint/2010/main" val="240656035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D0535711-B8E1-4325-8021-6AC6EA82C27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796" b="679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0A0EEA59-C4A6-4223-973A-373D92919655}"/>
              </a:ext>
            </a:extLst>
          </p:cNvPr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rgbClr val="36D1AE">
              <a:alpha val="8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56" name="标题 3">
            <a:extLst>
              <a:ext uri="{FF2B5EF4-FFF2-40B4-BE49-F238E27FC236}">
                <a16:creationId xmlns:a16="http://schemas.microsoft.com/office/drawing/2014/main" id="{0683902B-4819-4FA5-A7EB-74EFFA4F2EDE}"/>
              </a:ext>
            </a:extLst>
          </p:cNvPr>
          <p:cNvSpPr txBox="1">
            <a:spLocks/>
          </p:cNvSpPr>
          <p:nvPr/>
        </p:nvSpPr>
        <p:spPr>
          <a:xfrm>
            <a:off x="832254" y="291112"/>
            <a:ext cx="3028546" cy="367594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带动就业</a:t>
            </a:r>
          </a:p>
        </p:txBody>
      </p:sp>
      <p:sp>
        <p:nvSpPr>
          <p:cNvPr id="57" name="椭圆 56">
            <a:extLst>
              <a:ext uri="{FF2B5EF4-FFF2-40B4-BE49-F238E27FC236}">
                <a16:creationId xmlns:a16="http://schemas.microsoft.com/office/drawing/2014/main" id="{EE5A50DD-FB14-4D2B-BB5D-AE8B3A97D069}"/>
              </a:ext>
            </a:extLst>
          </p:cNvPr>
          <p:cNvSpPr/>
          <p:nvPr/>
        </p:nvSpPr>
        <p:spPr>
          <a:xfrm>
            <a:off x="293659" y="232908"/>
            <a:ext cx="484002" cy="48400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0" name="图片 59">
            <a:extLst>
              <a:ext uri="{FF2B5EF4-FFF2-40B4-BE49-F238E27FC236}">
                <a16:creationId xmlns:a16="http://schemas.microsoft.com/office/drawing/2014/main" id="{DA4C0E70-D617-4E5F-AC45-FF6EA8A003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49785" y="-1560526"/>
            <a:ext cx="2327910" cy="1637030"/>
          </a:xfrm>
          <a:prstGeom prst="rect">
            <a:avLst/>
          </a:prstGeom>
        </p:spPr>
      </p:pic>
      <p:sp>
        <p:nvSpPr>
          <p:cNvPr id="25" name="矩形: 对角圆角 24">
            <a:extLst>
              <a:ext uri="{FF2B5EF4-FFF2-40B4-BE49-F238E27FC236}">
                <a16:creationId xmlns:a16="http://schemas.microsoft.com/office/drawing/2014/main" id="{36FB5BAB-AA48-4F4D-8D34-414AE84D616B}"/>
              </a:ext>
            </a:extLst>
          </p:cNvPr>
          <p:cNvSpPr/>
          <p:nvPr/>
        </p:nvSpPr>
        <p:spPr>
          <a:xfrm>
            <a:off x="938902" y="1774311"/>
            <a:ext cx="2781300" cy="4222083"/>
          </a:xfrm>
          <a:prstGeom prst="round2DiagRect">
            <a:avLst/>
          </a:prstGeom>
          <a:gradFill>
            <a:gsLst>
              <a:gs pos="0">
                <a:srgbClr val="94B771"/>
              </a:gs>
              <a:gs pos="100000">
                <a:srgbClr val="48933E"/>
              </a:gs>
            </a:gsLst>
            <a:lin ang="10800000" scaled="0"/>
          </a:gradFill>
          <a:ln>
            <a:noFill/>
          </a:ln>
          <a:effectLst>
            <a:outerShdw blurRad="355600" dist="38100" dir="21300000" sx="106000" sy="106000" algn="tl" rotWithShape="0">
              <a:prstClr val="black">
                <a:alpha val="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A30071FB-7158-448A-87EC-90303FEC783E}"/>
              </a:ext>
            </a:extLst>
          </p:cNvPr>
          <p:cNvSpPr/>
          <p:nvPr/>
        </p:nvSpPr>
        <p:spPr>
          <a:xfrm>
            <a:off x="1948552" y="1520312"/>
            <a:ext cx="762000" cy="762000"/>
          </a:xfrm>
          <a:prstGeom prst="ellipse">
            <a:avLst/>
          </a:prstGeom>
          <a:gradFill>
            <a:gsLst>
              <a:gs pos="0">
                <a:srgbClr val="94B771"/>
              </a:gs>
              <a:gs pos="100000">
                <a:srgbClr val="48933E"/>
              </a:gs>
            </a:gsLst>
            <a:lin ang="10800000" scaled="0"/>
          </a:gradFill>
          <a:ln>
            <a:noFill/>
          </a:ln>
          <a:effectLst>
            <a:outerShdw blurRad="355600" dist="38100" dir="21300000" sx="106000" sy="106000" algn="tl" rotWithShape="0">
              <a:prstClr val="black">
                <a:alpha val="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01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27" name="文本框">
            <a:extLst>
              <a:ext uri="{FF2B5EF4-FFF2-40B4-BE49-F238E27FC236}">
                <a16:creationId xmlns:a16="http://schemas.microsoft.com/office/drawing/2014/main" id="{28F83E72-2568-4B19-AA6A-C6B1AC638D4B}"/>
              </a:ext>
            </a:extLst>
          </p:cNvPr>
          <p:cNvSpPr txBox="1"/>
          <p:nvPr/>
        </p:nvSpPr>
        <p:spPr bwMode="auto">
          <a:xfrm>
            <a:off x="1389864" y="2442797"/>
            <a:ext cx="1911280" cy="4274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2800" spc="300">
                <a:solidFill>
                  <a:schemeClr val="bg1"/>
                </a:solidFill>
                <a:latin typeface="字魂111号-金榜招牌体" panose="00000500000000000000" pitchFamily="2" charset="-122"/>
                <a:ea typeface="字魂111号-金榜招牌体" panose="00000500000000000000" pitchFamily="2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效果一</a:t>
            </a:r>
          </a:p>
        </p:txBody>
      </p:sp>
      <p:sp>
        <p:nvSpPr>
          <p:cNvPr id="28" name="矩形: 对角圆角 27">
            <a:extLst>
              <a:ext uri="{FF2B5EF4-FFF2-40B4-BE49-F238E27FC236}">
                <a16:creationId xmlns:a16="http://schemas.microsoft.com/office/drawing/2014/main" id="{B2BBE1FD-C054-4AE6-87C9-D6D026BF8BC3}"/>
              </a:ext>
            </a:extLst>
          </p:cNvPr>
          <p:cNvSpPr/>
          <p:nvPr/>
        </p:nvSpPr>
        <p:spPr>
          <a:xfrm>
            <a:off x="4606027" y="1774311"/>
            <a:ext cx="2781300" cy="4222083"/>
          </a:xfrm>
          <a:prstGeom prst="round2DiagRect">
            <a:avLst/>
          </a:prstGeom>
          <a:solidFill>
            <a:schemeClr val="bg1"/>
          </a:solidFill>
          <a:ln>
            <a:solidFill>
              <a:srgbClr val="94B771"/>
            </a:solidFill>
          </a:ln>
          <a:effectLst>
            <a:outerShdw blurRad="355600" dist="38100" dir="21300000" sx="106000" sy="106000" algn="tl" rotWithShape="0">
              <a:prstClr val="black">
                <a:alpha val="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FC001FA9-8266-4348-A608-30A3E3DBB6BF}"/>
              </a:ext>
            </a:extLst>
          </p:cNvPr>
          <p:cNvSpPr/>
          <p:nvPr/>
        </p:nvSpPr>
        <p:spPr>
          <a:xfrm>
            <a:off x="5615677" y="1520312"/>
            <a:ext cx="762000" cy="762000"/>
          </a:xfrm>
          <a:prstGeom prst="ellipse">
            <a:avLst/>
          </a:prstGeom>
          <a:gradFill>
            <a:gsLst>
              <a:gs pos="0">
                <a:srgbClr val="94B771"/>
              </a:gs>
              <a:gs pos="100000">
                <a:srgbClr val="48933E"/>
              </a:gs>
            </a:gsLst>
            <a:lin ang="10800000" scaled="0"/>
          </a:gradFill>
          <a:ln>
            <a:noFill/>
          </a:ln>
          <a:effectLst>
            <a:outerShdw blurRad="355600" dist="38100" dir="21300000" sx="106000" sy="106000" algn="tl" rotWithShape="0">
              <a:prstClr val="black">
                <a:alpha val="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02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30" name="文本框">
            <a:extLst>
              <a:ext uri="{FF2B5EF4-FFF2-40B4-BE49-F238E27FC236}">
                <a16:creationId xmlns:a16="http://schemas.microsoft.com/office/drawing/2014/main" id="{2A1FBAE4-F41D-4BDF-BBCC-46E7FBB859E0}"/>
              </a:ext>
            </a:extLst>
          </p:cNvPr>
          <p:cNvSpPr txBox="1"/>
          <p:nvPr/>
        </p:nvSpPr>
        <p:spPr bwMode="auto">
          <a:xfrm>
            <a:off x="5065510" y="2442797"/>
            <a:ext cx="1919801" cy="4274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2800" spc="300">
                <a:solidFill>
                  <a:schemeClr val="bg1"/>
                </a:solidFill>
                <a:latin typeface="字魂111号-金榜招牌体" panose="00000500000000000000" pitchFamily="2" charset="-122"/>
                <a:ea typeface="字魂111号-金榜招牌体" panose="00000500000000000000" pitchFamily="2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b="1" dirty="0">
                <a:solidFill>
                  <a:srgbClr val="92B67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效果二</a:t>
            </a:r>
          </a:p>
        </p:txBody>
      </p:sp>
      <p:sp>
        <p:nvSpPr>
          <p:cNvPr id="31" name="矩形: 对角圆角 30">
            <a:extLst>
              <a:ext uri="{FF2B5EF4-FFF2-40B4-BE49-F238E27FC236}">
                <a16:creationId xmlns:a16="http://schemas.microsoft.com/office/drawing/2014/main" id="{7F284BE2-FE66-4462-AE73-9B5BB0C0E41E}"/>
              </a:ext>
            </a:extLst>
          </p:cNvPr>
          <p:cNvSpPr/>
          <p:nvPr/>
        </p:nvSpPr>
        <p:spPr>
          <a:xfrm>
            <a:off x="8347042" y="1774311"/>
            <a:ext cx="2781300" cy="4222083"/>
          </a:xfrm>
          <a:prstGeom prst="round2DiagRect">
            <a:avLst/>
          </a:prstGeom>
          <a:gradFill>
            <a:gsLst>
              <a:gs pos="0">
                <a:srgbClr val="94B771"/>
              </a:gs>
              <a:gs pos="100000">
                <a:srgbClr val="48933E"/>
              </a:gs>
            </a:gsLst>
            <a:lin ang="10800000" scaled="0"/>
          </a:gradFill>
          <a:ln>
            <a:noFill/>
          </a:ln>
          <a:effectLst>
            <a:outerShdw blurRad="355600" dist="38100" dir="21300000" sx="106000" sy="106000" algn="tl" rotWithShape="0">
              <a:prstClr val="black">
                <a:alpha val="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2E741371-51D2-4187-A40D-92B24D15FF9E}"/>
              </a:ext>
            </a:extLst>
          </p:cNvPr>
          <p:cNvSpPr/>
          <p:nvPr/>
        </p:nvSpPr>
        <p:spPr>
          <a:xfrm>
            <a:off x="9356692" y="1520312"/>
            <a:ext cx="762000" cy="762000"/>
          </a:xfrm>
          <a:prstGeom prst="ellipse">
            <a:avLst/>
          </a:prstGeom>
          <a:gradFill>
            <a:gsLst>
              <a:gs pos="0">
                <a:srgbClr val="94B771"/>
              </a:gs>
              <a:gs pos="100000">
                <a:srgbClr val="48933E"/>
              </a:gs>
            </a:gsLst>
            <a:lin ang="10800000" scaled="0"/>
          </a:gradFill>
          <a:ln>
            <a:noFill/>
          </a:ln>
          <a:effectLst>
            <a:outerShdw blurRad="355600" dist="38100" dir="21300000" sx="106000" sy="106000" algn="tl" rotWithShape="0">
              <a:prstClr val="black">
                <a:alpha val="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03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33" name="文本框">
            <a:extLst>
              <a:ext uri="{FF2B5EF4-FFF2-40B4-BE49-F238E27FC236}">
                <a16:creationId xmlns:a16="http://schemas.microsoft.com/office/drawing/2014/main" id="{C2F96EE7-D408-46FD-8719-611488698347}"/>
              </a:ext>
            </a:extLst>
          </p:cNvPr>
          <p:cNvSpPr txBox="1"/>
          <p:nvPr/>
        </p:nvSpPr>
        <p:spPr bwMode="auto">
          <a:xfrm>
            <a:off x="8491172" y="2415089"/>
            <a:ext cx="2652268" cy="60759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2800" spc="300">
                <a:solidFill>
                  <a:schemeClr val="bg1"/>
                </a:solidFill>
                <a:latin typeface="字魂111号-金榜招牌体" panose="00000500000000000000" pitchFamily="2" charset="-122"/>
                <a:ea typeface="字魂111号-金榜招牌体" panose="00000500000000000000" pitchFamily="2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>
              <a:defRPr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效果三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AF9640AD-5255-4B28-8814-B20B233B00D9}"/>
              </a:ext>
            </a:extLst>
          </p:cNvPr>
          <p:cNvSpPr/>
          <p:nvPr/>
        </p:nvSpPr>
        <p:spPr>
          <a:xfrm>
            <a:off x="967477" y="3195777"/>
            <a:ext cx="2724150" cy="2252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buClr>
                <a:srgbClr val="D6B074"/>
              </a:buClr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思源黑体 CN Medium" panose="020B0600000000000000" charset="-122"/>
              </a:rPr>
              <a:t>请在此输入相关的信息文字内容，请在此输入相关的信息文字内容，请在此输入相关的信息文字内容，请在此输入相关的信息文字内容，请在此输入相关的信息请在此输入相关的信息文字内容，请在此输入相关的信息。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思源黑体 CN Medium" panose="020B0600000000000000" charset="-122"/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C0A60641-DE3A-4B65-BA92-5DC8A7BEF7FC}"/>
              </a:ext>
            </a:extLst>
          </p:cNvPr>
          <p:cNvSpPr/>
          <p:nvPr/>
        </p:nvSpPr>
        <p:spPr>
          <a:xfrm>
            <a:off x="8404192" y="3200576"/>
            <a:ext cx="2724150" cy="2252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buClr>
                <a:srgbClr val="D6B074"/>
              </a:buClr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思源黑体 CN Medium" panose="020B0600000000000000" charset="-122"/>
              </a:rPr>
              <a:t>请在此输入相关的信息文字内容，请在此输入相关的信息文字内容，请在此输入相关的信息文字内容，请在此输入相关的信息文字内容，请在此输入相关的信息请在此输入相关的信息文字内容，请在此输入相关的信息。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思源黑体 CN Medium" panose="020B0600000000000000" charset="-122"/>
            </a:endParaRP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FE3C0AFA-5819-42F8-9C74-2CD50D6F28AE}"/>
              </a:ext>
            </a:extLst>
          </p:cNvPr>
          <p:cNvSpPr/>
          <p:nvPr/>
        </p:nvSpPr>
        <p:spPr>
          <a:xfrm>
            <a:off x="4660474" y="3195777"/>
            <a:ext cx="2724150" cy="2252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buClr>
                <a:srgbClr val="D6B074"/>
              </a:buClr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思源黑体 CN Medium" panose="020B0600000000000000" charset="-122"/>
              </a:rPr>
              <a:t>请在此输入相关的信息文字内容，请在此输入相关的信息文字内容，请在此输入相关的信息文字内容，请在此输入相关的信息文字内容，请在此输入相关的信息请在此输入相关的信息文字内容，请在此输入相关的信息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  <a:cs typeface="思源黑体 CN Medium" panose="020B060000000000000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622971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D0535711-B8E1-4325-8021-6AC6EA82C27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796" b="679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0A0EEA59-C4A6-4223-973A-373D92919655}"/>
              </a:ext>
            </a:extLst>
          </p:cNvPr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rgbClr val="36D1AE">
              <a:alpha val="8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9034A014-4455-4621-8D8E-671429758833}"/>
              </a:ext>
            </a:extLst>
          </p:cNvPr>
          <p:cNvSpPr txBox="1"/>
          <p:nvPr/>
        </p:nvSpPr>
        <p:spPr>
          <a:xfrm>
            <a:off x="178276" y="196547"/>
            <a:ext cx="1315489" cy="2704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7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汉仪宋韵朗黑W" panose="00020600040101010101" charset="-122"/>
              </a:rPr>
              <a:t>赛事LOGO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F3BBFC18-2F08-4D64-AE42-F278B416A5D1}"/>
              </a:ext>
            </a:extLst>
          </p:cNvPr>
          <p:cNvSpPr txBox="1"/>
          <p:nvPr/>
        </p:nvSpPr>
        <p:spPr>
          <a:xfrm>
            <a:off x="3710729" y="162499"/>
            <a:ext cx="442215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汉仪宋韵朗黑W" panose="00020600040101010101" charset="-122"/>
              </a:rPr>
              <a:t>第某某届中国国际互联网+大学生创新创业大赛 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F28C312F-A4D8-4531-AA7D-DF1EA55BE87D}"/>
              </a:ext>
            </a:extLst>
          </p:cNvPr>
          <p:cNvSpPr txBox="1"/>
          <p:nvPr/>
        </p:nvSpPr>
        <p:spPr>
          <a:xfrm>
            <a:off x="10045328" y="182079"/>
            <a:ext cx="206303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汉仪宋韵朗黑W" panose="00020600040101010101" charset="-122"/>
                <a:sym typeface="+mn-ea"/>
              </a:rPr>
              <a:t>院校/本项目LOGO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E708279A-10C5-433C-BCA7-96BE61BC5FC3}"/>
              </a:ext>
            </a:extLst>
          </p:cNvPr>
          <p:cNvSpPr txBox="1"/>
          <p:nvPr/>
        </p:nvSpPr>
        <p:spPr>
          <a:xfrm>
            <a:off x="1876531" y="3718929"/>
            <a:ext cx="3668395" cy="1675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汉仪宋韵朗黑W" panose="00020600040101010101" charset="-122"/>
              </a:rPr>
              <a:t>参赛院校：                    项目赛道：</a:t>
            </a:r>
          </a:p>
          <a:p>
            <a:pPr algn="just">
              <a:lnSpc>
                <a:spcPct val="200000"/>
              </a:lnSpc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汉仪宋韵朗黑W" panose="00020600040101010101" charset="-122"/>
              </a:rPr>
              <a:t>项目类型：                    项目组别：</a:t>
            </a:r>
          </a:p>
          <a:p>
            <a:pPr algn="just">
              <a:lnSpc>
                <a:spcPct val="200000"/>
              </a:lnSpc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汉仪宋韵朗黑W" panose="00020600040101010101" charset="-122"/>
              </a:rPr>
              <a:t>主负责人：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汉仪宋韵朗黑W" panose="00020600040101010101" charset="-122"/>
                <a:sym typeface="+mn-ea"/>
              </a:rPr>
              <a:t>                    联系方式：</a:t>
            </a:r>
            <a:endParaRPr lang="zh-CN" altLang="en-US" b="1" dirty="0">
              <a:solidFill>
                <a:schemeClr val="bg1"/>
              </a:solidFill>
              <a:sym typeface="+mn-ea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AF33569F-3B1F-4093-81C5-4C9DD5CFED48}"/>
              </a:ext>
            </a:extLst>
          </p:cNvPr>
          <p:cNvSpPr txBox="1"/>
          <p:nvPr/>
        </p:nvSpPr>
        <p:spPr>
          <a:xfrm>
            <a:off x="-131827" y="2066218"/>
            <a:ext cx="77900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汉仪宋韵朗黑W" panose="00020600040101010101" charset="-122"/>
              </a:rPr>
              <a:t>请用一句话阐明项目愿景</a:t>
            </a:r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id="{105F1989-75E2-464A-B639-EA0C75AC680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0" r="27184"/>
          <a:stretch>
            <a:fillRect/>
          </a:stretch>
        </p:blipFill>
        <p:spPr>
          <a:xfrm>
            <a:off x="7526412" y="1579096"/>
            <a:ext cx="4097121" cy="4097121"/>
          </a:xfrm>
          <a:prstGeom prst="ellipse">
            <a:avLst/>
          </a:prstGeom>
          <a:ln w="57150">
            <a:solidFill>
              <a:schemeClr val="bg1"/>
            </a:solidFill>
          </a:ln>
        </p:spPr>
      </p:pic>
      <p:sp>
        <p:nvSpPr>
          <p:cNvPr id="26" name="椭圆 25">
            <a:extLst>
              <a:ext uri="{FF2B5EF4-FFF2-40B4-BE49-F238E27FC236}">
                <a16:creationId xmlns:a16="http://schemas.microsoft.com/office/drawing/2014/main" id="{92CE4488-8246-4785-A4A8-3F07911BF2C3}"/>
              </a:ext>
            </a:extLst>
          </p:cNvPr>
          <p:cNvSpPr/>
          <p:nvPr/>
        </p:nvSpPr>
        <p:spPr>
          <a:xfrm>
            <a:off x="8714553" y="5944732"/>
            <a:ext cx="644753" cy="64475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思源黑体 CN Medium" panose="020B0600000000000000" charset="-122"/>
            </a:endParaRP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C49F8292-B534-45B7-8386-699F8F9B68A4}"/>
              </a:ext>
            </a:extLst>
          </p:cNvPr>
          <p:cNvSpPr/>
          <p:nvPr/>
        </p:nvSpPr>
        <p:spPr>
          <a:xfrm>
            <a:off x="10910419" y="685866"/>
            <a:ext cx="1061458" cy="106145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思源黑体 CN Medium" panose="020B060000000000000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136924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D0535711-B8E1-4325-8021-6AC6EA82C27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796" b="679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0A0EEA59-C4A6-4223-973A-373D92919655}"/>
              </a:ext>
            </a:extLst>
          </p:cNvPr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rgbClr val="36D1AE">
              <a:alpha val="8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56" name="标题 3">
            <a:extLst>
              <a:ext uri="{FF2B5EF4-FFF2-40B4-BE49-F238E27FC236}">
                <a16:creationId xmlns:a16="http://schemas.microsoft.com/office/drawing/2014/main" id="{0683902B-4819-4FA5-A7EB-74EFFA4F2EDE}"/>
              </a:ext>
            </a:extLst>
          </p:cNvPr>
          <p:cNvSpPr txBox="1">
            <a:spLocks/>
          </p:cNvSpPr>
          <p:nvPr/>
        </p:nvSpPr>
        <p:spPr>
          <a:xfrm>
            <a:off x="832254" y="291112"/>
            <a:ext cx="1520422" cy="367594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市场现状</a:t>
            </a:r>
          </a:p>
        </p:txBody>
      </p:sp>
      <p:sp>
        <p:nvSpPr>
          <p:cNvPr id="57" name="椭圆 56">
            <a:extLst>
              <a:ext uri="{FF2B5EF4-FFF2-40B4-BE49-F238E27FC236}">
                <a16:creationId xmlns:a16="http://schemas.microsoft.com/office/drawing/2014/main" id="{EE5A50DD-FB14-4D2B-BB5D-AE8B3A97D069}"/>
              </a:ext>
            </a:extLst>
          </p:cNvPr>
          <p:cNvSpPr/>
          <p:nvPr/>
        </p:nvSpPr>
        <p:spPr>
          <a:xfrm>
            <a:off x="293659" y="232908"/>
            <a:ext cx="484002" cy="48400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8" name="图片 57">
            <a:extLst>
              <a:ext uri="{FF2B5EF4-FFF2-40B4-BE49-F238E27FC236}">
                <a16:creationId xmlns:a16="http://schemas.microsoft.com/office/drawing/2014/main" id="{3E7F3990-DDFD-4F63-BBDD-20DAD679BE6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58" b="46106"/>
          <a:stretch>
            <a:fillRect/>
          </a:stretch>
        </p:blipFill>
        <p:spPr>
          <a:xfrm>
            <a:off x="0" y="1305364"/>
            <a:ext cx="12192000" cy="2453640"/>
          </a:xfrm>
          <a:prstGeom prst="rect">
            <a:avLst/>
          </a:prstGeom>
        </p:spPr>
      </p:pic>
      <p:grpSp>
        <p:nvGrpSpPr>
          <p:cNvPr id="59" name="组合 58">
            <a:extLst>
              <a:ext uri="{FF2B5EF4-FFF2-40B4-BE49-F238E27FC236}">
                <a16:creationId xmlns:a16="http://schemas.microsoft.com/office/drawing/2014/main" id="{96273C34-11F1-4E30-A10D-2F6A09DED31B}"/>
              </a:ext>
            </a:extLst>
          </p:cNvPr>
          <p:cNvGrpSpPr/>
          <p:nvPr/>
        </p:nvGrpSpPr>
        <p:grpSpPr>
          <a:xfrm>
            <a:off x="1143000" y="3429000"/>
            <a:ext cx="2255520" cy="709620"/>
            <a:chOff x="1143000" y="3429000"/>
            <a:chExt cx="2255520" cy="709620"/>
          </a:xfrm>
        </p:grpSpPr>
        <p:sp>
          <p:nvSpPr>
            <p:cNvPr id="60" name="矩形: 圆角 59">
              <a:extLst>
                <a:ext uri="{FF2B5EF4-FFF2-40B4-BE49-F238E27FC236}">
                  <a16:creationId xmlns:a16="http://schemas.microsoft.com/office/drawing/2014/main" id="{CCB0C334-0793-47BB-B417-41F45586584D}"/>
                </a:ext>
              </a:extLst>
            </p:cNvPr>
            <p:cNvSpPr/>
            <p:nvPr/>
          </p:nvSpPr>
          <p:spPr>
            <a:xfrm>
              <a:off x="1143000" y="3429000"/>
              <a:ext cx="2255520" cy="709620"/>
            </a:xfrm>
            <a:prstGeom prst="roundRect">
              <a:avLst/>
            </a:prstGeom>
            <a:solidFill>
              <a:srgbClr val="00B050"/>
            </a:solidFill>
            <a:ln w="476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思源黑体 CN Medium" panose="020B0600000000000000" charset="-122"/>
              </a:endParaRPr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9CB14195-3B0D-4D30-9B39-8D9F742C6B01}"/>
                </a:ext>
              </a:extLst>
            </p:cNvPr>
            <p:cNvSpPr txBox="1"/>
            <p:nvPr/>
          </p:nvSpPr>
          <p:spPr>
            <a:xfrm>
              <a:off x="1368716" y="3558949"/>
              <a:ext cx="180408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思源黑体 CN Medium" panose="020B0600000000000000" charset="-122"/>
                </a:rPr>
                <a:t>现状一</a:t>
              </a:r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E77E4ED6-E29F-4BD5-A6FF-3552619AE4A8}"/>
              </a:ext>
            </a:extLst>
          </p:cNvPr>
          <p:cNvGrpSpPr/>
          <p:nvPr/>
        </p:nvGrpSpPr>
        <p:grpSpPr>
          <a:xfrm>
            <a:off x="4968240" y="3429000"/>
            <a:ext cx="2255520" cy="709620"/>
            <a:chOff x="1143000" y="3429000"/>
            <a:chExt cx="2255520" cy="709620"/>
          </a:xfrm>
        </p:grpSpPr>
        <p:sp>
          <p:nvSpPr>
            <p:cNvPr id="78" name="矩形: 圆角 77">
              <a:extLst>
                <a:ext uri="{FF2B5EF4-FFF2-40B4-BE49-F238E27FC236}">
                  <a16:creationId xmlns:a16="http://schemas.microsoft.com/office/drawing/2014/main" id="{B7015919-B486-422A-B426-442B4F643E39}"/>
                </a:ext>
              </a:extLst>
            </p:cNvPr>
            <p:cNvSpPr/>
            <p:nvPr/>
          </p:nvSpPr>
          <p:spPr>
            <a:xfrm>
              <a:off x="1143000" y="3429000"/>
              <a:ext cx="2255520" cy="709620"/>
            </a:xfrm>
            <a:prstGeom prst="roundRect">
              <a:avLst/>
            </a:prstGeom>
            <a:solidFill>
              <a:srgbClr val="00B050"/>
            </a:solidFill>
            <a:ln w="476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思源黑体 CN Medium" panose="020B0600000000000000" charset="-122"/>
              </a:endParaRPr>
            </a:p>
          </p:txBody>
        </p: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D641F2E8-6FED-4638-8B5F-929BE072248F}"/>
                </a:ext>
              </a:extLst>
            </p:cNvPr>
            <p:cNvSpPr txBox="1"/>
            <p:nvPr/>
          </p:nvSpPr>
          <p:spPr>
            <a:xfrm>
              <a:off x="1368716" y="3558949"/>
              <a:ext cx="180408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思源黑体 CN Medium" panose="020B0600000000000000" charset="-122"/>
                </a:rPr>
                <a:t>现状二</a:t>
              </a:r>
            </a:p>
          </p:txBody>
        </p:sp>
      </p:grp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E00EB1F1-2CF4-44C0-A518-6F7503BF97B8}"/>
              </a:ext>
            </a:extLst>
          </p:cNvPr>
          <p:cNvGrpSpPr/>
          <p:nvPr/>
        </p:nvGrpSpPr>
        <p:grpSpPr>
          <a:xfrm>
            <a:off x="8793480" y="3429000"/>
            <a:ext cx="2255520" cy="709620"/>
            <a:chOff x="1143000" y="3429000"/>
            <a:chExt cx="2255520" cy="709620"/>
          </a:xfrm>
        </p:grpSpPr>
        <p:sp>
          <p:nvSpPr>
            <p:cNvPr id="81" name="矩形: 圆角 80">
              <a:extLst>
                <a:ext uri="{FF2B5EF4-FFF2-40B4-BE49-F238E27FC236}">
                  <a16:creationId xmlns:a16="http://schemas.microsoft.com/office/drawing/2014/main" id="{44364011-6ECE-407F-9349-2EE1A21AEEE5}"/>
                </a:ext>
              </a:extLst>
            </p:cNvPr>
            <p:cNvSpPr/>
            <p:nvPr/>
          </p:nvSpPr>
          <p:spPr>
            <a:xfrm>
              <a:off x="1143000" y="3429000"/>
              <a:ext cx="2255520" cy="709620"/>
            </a:xfrm>
            <a:prstGeom prst="roundRect">
              <a:avLst/>
            </a:prstGeom>
            <a:solidFill>
              <a:srgbClr val="00B050"/>
            </a:solidFill>
            <a:ln w="476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思源黑体 CN Medium" panose="020B0600000000000000" charset="-122"/>
              </a:endParaRPr>
            </a:p>
          </p:txBody>
        </p:sp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6979199D-BFB6-4B91-9116-053C2DEA9787}"/>
                </a:ext>
              </a:extLst>
            </p:cNvPr>
            <p:cNvSpPr txBox="1"/>
            <p:nvPr/>
          </p:nvSpPr>
          <p:spPr>
            <a:xfrm>
              <a:off x="1368716" y="3558949"/>
              <a:ext cx="180408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思源黑体 CN Medium" panose="020B0600000000000000" charset="-122"/>
                </a:rPr>
                <a:t>现状三</a:t>
              </a:r>
            </a:p>
          </p:txBody>
        </p:sp>
      </p:grpSp>
      <p:sp>
        <p:nvSpPr>
          <p:cNvPr id="83" name="文本框 82">
            <a:extLst>
              <a:ext uri="{FF2B5EF4-FFF2-40B4-BE49-F238E27FC236}">
                <a16:creationId xmlns:a16="http://schemas.microsoft.com/office/drawing/2014/main" id="{45C1CA1A-7A47-43A6-9E85-256F93D1B4F1}"/>
              </a:ext>
            </a:extLst>
          </p:cNvPr>
          <p:cNvSpPr txBox="1"/>
          <p:nvPr/>
        </p:nvSpPr>
        <p:spPr>
          <a:xfrm>
            <a:off x="713479" y="4396382"/>
            <a:ext cx="3114559" cy="18832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buClr>
                <a:srgbClr val="D6B074"/>
              </a:buClr>
            </a:pPr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思源黑体 CN Medium" panose="020B0600000000000000" charset="-122"/>
              </a:rPr>
              <a:t>请在此输入相关的信息文字内容，请在此输入相关的信息文字内容，请在此输入相关的信息文字内容，请在此输入相关的信息文字内容，请在此输入相关的信息请在此输入相关的信息文字内容，请在此输入相关的信息。</a:t>
            </a:r>
            <a:endParaRPr lang="en-US" altLang="zh-CN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思源黑体 CN Medium" panose="020B0600000000000000" charset="-122"/>
            </a:endParaRP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id="{1256CBFB-DC09-439C-A7E5-BF8064F240DA}"/>
              </a:ext>
            </a:extLst>
          </p:cNvPr>
          <p:cNvSpPr txBox="1"/>
          <p:nvPr/>
        </p:nvSpPr>
        <p:spPr>
          <a:xfrm>
            <a:off x="4538719" y="4396382"/>
            <a:ext cx="3114559" cy="18832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buClr>
                <a:srgbClr val="D6B074"/>
              </a:buClr>
            </a:pPr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思源黑体 CN Medium" panose="020B0600000000000000" charset="-122"/>
              </a:rPr>
              <a:t>请在此输入相关的信息文字内容，请在此输入相关的信息文字内容，请在此输入相关的信息文字内容，请在此输入相关的信息文字内容，请在此输入相关的信息请在此输入相关的信息文字内容，请在此输入相关的信息。</a:t>
            </a:r>
            <a:endParaRPr lang="en-US" altLang="zh-CN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思源黑体 CN Medium" panose="020B0600000000000000" charset="-122"/>
            </a:endParaRP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id="{330F0518-7971-4D7F-834C-120068466626}"/>
              </a:ext>
            </a:extLst>
          </p:cNvPr>
          <p:cNvSpPr txBox="1"/>
          <p:nvPr/>
        </p:nvSpPr>
        <p:spPr>
          <a:xfrm>
            <a:off x="8363962" y="4396382"/>
            <a:ext cx="3114559" cy="18832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buClr>
                <a:srgbClr val="D6B074"/>
              </a:buClr>
            </a:pPr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思源黑体 CN Medium" panose="020B0600000000000000" charset="-122"/>
              </a:rPr>
              <a:t>请在此输入相关的信息文字内容，请在此输入相关的信息文字内容，请在此输入相关的信息文字内容，请在此输入相关的信息文字内容，请在此输入相关的信息请在此输入相关的信息文字内容，请在此输入相关的信息。</a:t>
            </a:r>
            <a:endParaRPr lang="en-US" altLang="zh-CN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思源黑体 CN Medium" panose="020B0600000000000000" charset="-122"/>
            </a:endParaRPr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id="{A58E451F-F4EE-4855-AAFC-1A7BEDC09E04}"/>
              </a:ext>
            </a:extLst>
          </p:cNvPr>
          <p:cNvSpPr/>
          <p:nvPr/>
        </p:nvSpPr>
        <p:spPr>
          <a:xfrm>
            <a:off x="10282655" y="1305599"/>
            <a:ext cx="1909720" cy="367967"/>
          </a:xfrm>
          <a:prstGeom prst="rect">
            <a:avLst/>
          </a:prstGeom>
          <a:solidFill>
            <a:schemeClr val="dk1">
              <a:alpha val="31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altLang="zh-CN" sz="1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i</a:t>
            </a:r>
            <a:r>
              <a:rPr lang="zh-CN" altLang="en-US" sz="1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备赛提示：请替换此图</a:t>
            </a:r>
          </a:p>
        </p:txBody>
      </p:sp>
    </p:spTree>
    <p:extLst>
      <p:ext uri="{BB962C8B-B14F-4D97-AF65-F5344CB8AC3E}">
        <p14:creationId xmlns:p14="http://schemas.microsoft.com/office/powerpoint/2010/main" val="14902102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D0535711-B8E1-4325-8021-6AC6EA82C27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796" b="679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0A0EEA59-C4A6-4223-973A-373D92919655}"/>
              </a:ext>
            </a:extLst>
          </p:cNvPr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rgbClr val="36D1AE">
              <a:alpha val="8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56" name="标题 3">
            <a:extLst>
              <a:ext uri="{FF2B5EF4-FFF2-40B4-BE49-F238E27FC236}">
                <a16:creationId xmlns:a16="http://schemas.microsoft.com/office/drawing/2014/main" id="{0683902B-4819-4FA5-A7EB-74EFFA4F2EDE}"/>
              </a:ext>
            </a:extLst>
          </p:cNvPr>
          <p:cNvSpPr txBox="1">
            <a:spLocks/>
          </p:cNvSpPr>
          <p:nvPr/>
        </p:nvSpPr>
        <p:spPr>
          <a:xfrm>
            <a:off x="832254" y="291112"/>
            <a:ext cx="1520422" cy="367594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市场痛点</a:t>
            </a:r>
          </a:p>
        </p:txBody>
      </p:sp>
      <p:sp>
        <p:nvSpPr>
          <p:cNvPr id="57" name="椭圆 56">
            <a:extLst>
              <a:ext uri="{FF2B5EF4-FFF2-40B4-BE49-F238E27FC236}">
                <a16:creationId xmlns:a16="http://schemas.microsoft.com/office/drawing/2014/main" id="{EE5A50DD-FB14-4D2B-BB5D-AE8B3A97D069}"/>
              </a:ext>
            </a:extLst>
          </p:cNvPr>
          <p:cNvSpPr/>
          <p:nvPr/>
        </p:nvSpPr>
        <p:spPr>
          <a:xfrm>
            <a:off x="293659" y="232908"/>
            <a:ext cx="484002" cy="48400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2BEF2B12-4EC4-4557-A3C4-7E1A8F09594E}"/>
              </a:ext>
            </a:extLst>
          </p:cNvPr>
          <p:cNvCxnSpPr/>
          <p:nvPr/>
        </p:nvCxnSpPr>
        <p:spPr>
          <a:xfrm>
            <a:off x="628650" y="3580496"/>
            <a:ext cx="10896600" cy="0"/>
          </a:xfrm>
          <a:prstGeom prst="line">
            <a:avLst/>
          </a:prstGeom>
          <a:ln w="3810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9AAE6642-AAAD-42C3-85E9-BBF95FF0D1CB}"/>
              </a:ext>
            </a:extLst>
          </p:cNvPr>
          <p:cNvCxnSpPr>
            <a:cxnSpLocks/>
          </p:cNvCxnSpPr>
          <p:nvPr/>
        </p:nvCxnSpPr>
        <p:spPr>
          <a:xfrm>
            <a:off x="6057900" y="1257300"/>
            <a:ext cx="0" cy="4953000"/>
          </a:xfrm>
          <a:prstGeom prst="line">
            <a:avLst/>
          </a:prstGeom>
          <a:ln w="3810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>
            <a:extLst>
              <a:ext uri="{FF2B5EF4-FFF2-40B4-BE49-F238E27FC236}">
                <a16:creationId xmlns:a16="http://schemas.microsoft.com/office/drawing/2014/main" id="{037C47BE-9E4B-4F88-9757-DED6B3F60DAB}"/>
              </a:ext>
            </a:extLst>
          </p:cNvPr>
          <p:cNvSpPr txBox="1"/>
          <p:nvPr/>
        </p:nvSpPr>
        <p:spPr>
          <a:xfrm>
            <a:off x="1657525" y="2024162"/>
            <a:ext cx="3966035" cy="10280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Clr>
                <a:srgbClr val="D6B074"/>
              </a:buClr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思源黑体 CN Medium" panose="020B0600000000000000" charset="-122"/>
              </a:rPr>
              <a:t>请在此输入相关的信息文字内容，请在此输入相关的信息文字内容，请在此输入相关的信息文字内容，请在此输入相关的信息文字内容。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思源黑体 CN Medium" panose="020B0600000000000000" charset="-122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2FAA9BD8-DBD0-4987-AB3F-BB8E0C7A3D27}"/>
              </a:ext>
            </a:extLst>
          </p:cNvPr>
          <p:cNvGrpSpPr/>
          <p:nvPr/>
        </p:nvGrpSpPr>
        <p:grpSpPr>
          <a:xfrm>
            <a:off x="1649095" y="4321015"/>
            <a:ext cx="3968750" cy="1428115"/>
            <a:chOff x="1654905" y="1918636"/>
            <a:chExt cx="3968654" cy="1428148"/>
          </a:xfrm>
        </p:grpSpPr>
        <p:sp>
          <p:nvSpPr>
            <p:cNvPr id="26" name="文本框 34">
              <a:extLst>
                <a:ext uri="{FF2B5EF4-FFF2-40B4-BE49-F238E27FC236}">
                  <a16:creationId xmlns:a16="http://schemas.microsoft.com/office/drawing/2014/main" id="{6C9A39BC-19E8-433F-99F9-73AC6823FDD6}"/>
                </a:ext>
              </a:extLst>
            </p:cNvPr>
            <p:cNvSpPr txBox="1"/>
            <p:nvPr/>
          </p:nvSpPr>
          <p:spPr>
            <a:xfrm>
              <a:off x="1654905" y="1918636"/>
              <a:ext cx="180408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思源黑体 CN Medium" panose="020B0600000000000000" charset="-122"/>
                </a:rPr>
                <a:t>市场痛点三</a:t>
              </a:r>
            </a:p>
          </p:txBody>
        </p:sp>
        <p:sp>
          <p:nvSpPr>
            <p:cNvPr id="27" name="文本框 35">
              <a:extLst>
                <a:ext uri="{FF2B5EF4-FFF2-40B4-BE49-F238E27FC236}">
                  <a16:creationId xmlns:a16="http://schemas.microsoft.com/office/drawing/2014/main" id="{CA6D1D80-E677-492D-8C11-D999AAC257DB}"/>
                </a:ext>
              </a:extLst>
            </p:cNvPr>
            <p:cNvSpPr txBox="1"/>
            <p:nvPr/>
          </p:nvSpPr>
          <p:spPr>
            <a:xfrm>
              <a:off x="1657620" y="2318746"/>
              <a:ext cx="3965939" cy="102803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50000"/>
                </a:lnSpc>
                <a:buClr>
                  <a:srgbClr val="D6B074"/>
                </a:buClr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思源黑体 CN Medium" panose="020B0600000000000000" charset="-122"/>
                </a:rPr>
                <a:t>请在此输入相关的信息文字内容，请在此输入相关的信息文字内容，请在此输入相关的信息文字内容，请在此输入相关的信息文字内容。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思源黑体 CN Medium" panose="020B0600000000000000" charset="-122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A7664CFE-97D2-41A8-B836-DE30045BC9B9}"/>
              </a:ext>
            </a:extLst>
          </p:cNvPr>
          <p:cNvGrpSpPr/>
          <p:nvPr/>
        </p:nvGrpSpPr>
        <p:grpSpPr>
          <a:xfrm>
            <a:off x="7304405" y="1624061"/>
            <a:ext cx="3968750" cy="1428115"/>
            <a:chOff x="1654905" y="1918636"/>
            <a:chExt cx="3968654" cy="1428148"/>
          </a:xfrm>
        </p:grpSpPr>
        <p:sp>
          <p:nvSpPr>
            <p:cNvPr id="29" name="文本框 39">
              <a:extLst>
                <a:ext uri="{FF2B5EF4-FFF2-40B4-BE49-F238E27FC236}">
                  <a16:creationId xmlns:a16="http://schemas.microsoft.com/office/drawing/2014/main" id="{ED03EA3A-8515-4B27-A902-4D940858E985}"/>
                </a:ext>
              </a:extLst>
            </p:cNvPr>
            <p:cNvSpPr txBox="1"/>
            <p:nvPr/>
          </p:nvSpPr>
          <p:spPr>
            <a:xfrm>
              <a:off x="1654905" y="1918636"/>
              <a:ext cx="180408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思源黑体 CN Medium" panose="020B0600000000000000" charset="-122"/>
                </a:rPr>
                <a:t>市场痛点二</a:t>
              </a:r>
            </a:p>
          </p:txBody>
        </p:sp>
        <p:sp>
          <p:nvSpPr>
            <p:cNvPr id="30" name="文本框 40">
              <a:extLst>
                <a:ext uri="{FF2B5EF4-FFF2-40B4-BE49-F238E27FC236}">
                  <a16:creationId xmlns:a16="http://schemas.microsoft.com/office/drawing/2014/main" id="{2251DF84-9A65-475F-B010-2714CE4EECAF}"/>
                </a:ext>
              </a:extLst>
            </p:cNvPr>
            <p:cNvSpPr txBox="1"/>
            <p:nvPr/>
          </p:nvSpPr>
          <p:spPr>
            <a:xfrm>
              <a:off x="1657620" y="2318746"/>
              <a:ext cx="3965939" cy="102803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50000"/>
                </a:lnSpc>
                <a:buClr>
                  <a:srgbClr val="D6B074"/>
                </a:buClr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思源黑体 CN Medium" panose="020B0600000000000000" charset="-122"/>
                </a:rPr>
                <a:t>请在此输入相关的信息文字内容，请在此输入相关的信息文字内容，请在此输入相关的信息文字内容，请在此输入相关的信息文字内容。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思源黑体 CN Medium" panose="020B0600000000000000" charset="-122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26F2FC99-164E-4597-B6B0-22E0C89BB5AE}"/>
              </a:ext>
            </a:extLst>
          </p:cNvPr>
          <p:cNvGrpSpPr/>
          <p:nvPr/>
        </p:nvGrpSpPr>
        <p:grpSpPr>
          <a:xfrm>
            <a:off x="7304405" y="4321015"/>
            <a:ext cx="3968750" cy="1428115"/>
            <a:chOff x="1654905" y="1918636"/>
            <a:chExt cx="3968654" cy="1428148"/>
          </a:xfrm>
        </p:grpSpPr>
        <p:sp>
          <p:nvSpPr>
            <p:cNvPr id="32" name="文本框 44">
              <a:extLst>
                <a:ext uri="{FF2B5EF4-FFF2-40B4-BE49-F238E27FC236}">
                  <a16:creationId xmlns:a16="http://schemas.microsoft.com/office/drawing/2014/main" id="{71E0C4AA-8600-4236-9129-8A31C2B86B5F}"/>
                </a:ext>
              </a:extLst>
            </p:cNvPr>
            <p:cNvSpPr txBox="1"/>
            <p:nvPr/>
          </p:nvSpPr>
          <p:spPr>
            <a:xfrm>
              <a:off x="1654905" y="1918636"/>
              <a:ext cx="180408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思源黑体 CN Medium" panose="020B0600000000000000" charset="-122"/>
                </a:rPr>
                <a:t>市场痛点四</a:t>
              </a:r>
            </a:p>
          </p:txBody>
        </p:sp>
        <p:sp>
          <p:nvSpPr>
            <p:cNvPr id="33" name="文本框 45">
              <a:extLst>
                <a:ext uri="{FF2B5EF4-FFF2-40B4-BE49-F238E27FC236}">
                  <a16:creationId xmlns:a16="http://schemas.microsoft.com/office/drawing/2014/main" id="{B5CA7122-FC62-4238-9779-5F303C1A3111}"/>
                </a:ext>
              </a:extLst>
            </p:cNvPr>
            <p:cNvSpPr txBox="1"/>
            <p:nvPr/>
          </p:nvSpPr>
          <p:spPr>
            <a:xfrm>
              <a:off x="1657620" y="2318746"/>
              <a:ext cx="3965939" cy="102803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50000"/>
                </a:lnSpc>
                <a:buClr>
                  <a:srgbClr val="D6B074"/>
                </a:buClr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思源黑体 CN Medium" panose="020B0600000000000000" charset="-122"/>
                </a:rPr>
                <a:t>请在此输入相关的信息文字内容，请在此输入相关的信息文字内容，请在此输入相关的信息文字内容，请在此输入相关的信息文字内容。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思源黑体 CN Medium" panose="020B0600000000000000" charset="-122"/>
              </a:endParaRPr>
            </a:p>
          </p:txBody>
        </p:sp>
      </p:grpSp>
      <p:pic>
        <p:nvPicPr>
          <p:cNvPr id="34" name="图片 5" descr="32303038313138353b32303039303635323bb6c1cae9">
            <a:extLst>
              <a:ext uri="{FF2B5EF4-FFF2-40B4-BE49-F238E27FC236}">
                <a16:creationId xmlns:a16="http://schemas.microsoft.com/office/drawing/2014/main" id="{0F166100-23ED-4B9E-9A19-1A8565218A5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899160" y="1998711"/>
            <a:ext cx="639445" cy="639445"/>
          </a:xfrm>
          <a:prstGeom prst="rect">
            <a:avLst/>
          </a:prstGeom>
        </p:spPr>
      </p:pic>
      <p:pic>
        <p:nvPicPr>
          <p:cNvPr id="35" name="图片 8" descr="343435383135323b333635373139353bc7f7cac6">
            <a:extLst>
              <a:ext uri="{FF2B5EF4-FFF2-40B4-BE49-F238E27FC236}">
                <a16:creationId xmlns:a16="http://schemas.microsoft.com/office/drawing/2014/main" id="{57F4EADA-922C-4BF9-BA84-3FE59623695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908050" y="4745195"/>
            <a:ext cx="626110" cy="626110"/>
          </a:xfrm>
          <a:prstGeom prst="rect">
            <a:avLst/>
          </a:prstGeom>
        </p:spPr>
      </p:pic>
      <p:pic>
        <p:nvPicPr>
          <p:cNvPr id="36" name="图片 13" descr="32303038313138353b32303039303630333bc9cfbfce">
            <a:extLst>
              <a:ext uri="{FF2B5EF4-FFF2-40B4-BE49-F238E27FC236}">
                <a16:creationId xmlns:a16="http://schemas.microsoft.com/office/drawing/2014/main" id="{8A26B821-CC5F-4081-A7CC-A6F4E383E9C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6554470" y="4721065"/>
            <a:ext cx="606425" cy="606425"/>
          </a:xfrm>
          <a:prstGeom prst="rect">
            <a:avLst/>
          </a:prstGeom>
        </p:spPr>
      </p:pic>
      <p:pic>
        <p:nvPicPr>
          <p:cNvPr id="37" name="图片 15" descr="32303038313138303b32303131373036323bcad6cce1b0fc">
            <a:extLst>
              <a:ext uri="{FF2B5EF4-FFF2-40B4-BE49-F238E27FC236}">
                <a16:creationId xmlns:a16="http://schemas.microsoft.com/office/drawing/2014/main" id="{593F61E0-9E7F-456F-8E59-084B951E355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6518275" y="1993631"/>
            <a:ext cx="644525" cy="644525"/>
          </a:xfrm>
          <a:prstGeom prst="rect">
            <a:avLst/>
          </a:prstGeom>
        </p:spPr>
      </p:pic>
      <p:sp>
        <p:nvSpPr>
          <p:cNvPr id="38" name="圆角矩形 1">
            <a:extLst>
              <a:ext uri="{FF2B5EF4-FFF2-40B4-BE49-F238E27FC236}">
                <a16:creationId xmlns:a16="http://schemas.microsoft.com/office/drawing/2014/main" id="{278487CF-F1BE-4E02-AF08-80D6EB544660}"/>
              </a:ext>
            </a:extLst>
          </p:cNvPr>
          <p:cNvSpPr/>
          <p:nvPr/>
        </p:nvSpPr>
        <p:spPr>
          <a:xfrm>
            <a:off x="1653540" y="1483377"/>
            <a:ext cx="2477766" cy="548163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DE3F4279-F4FB-4ED7-ADD2-C542BAAD71F0}"/>
              </a:ext>
            </a:extLst>
          </p:cNvPr>
          <p:cNvSpPr txBox="1"/>
          <p:nvPr/>
        </p:nvSpPr>
        <p:spPr>
          <a:xfrm>
            <a:off x="1990357" y="1558816"/>
            <a:ext cx="1804131" cy="400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思源黑体 CN Medium" panose="020B0600000000000000" charset="-122"/>
              </a:rPr>
              <a:t>市场痛点</a:t>
            </a: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思源黑体 CN Medium" panose="020B0600000000000000" charset="-122"/>
              </a:rPr>
              <a:t>1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思源黑体 CN Medium" panose="020B0600000000000000" charset="-122"/>
            </a:endParaRPr>
          </a:p>
        </p:txBody>
      </p:sp>
      <p:sp>
        <p:nvSpPr>
          <p:cNvPr id="39" name="圆角矩形 1">
            <a:extLst>
              <a:ext uri="{FF2B5EF4-FFF2-40B4-BE49-F238E27FC236}">
                <a16:creationId xmlns:a16="http://schemas.microsoft.com/office/drawing/2014/main" id="{1E254AFC-3684-4917-A7D7-1BBF51DD3D4C}"/>
              </a:ext>
            </a:extLst>
          </p:cNvPr>
          <p:cNvSpPr/>
          <p:nvPr/>
        </p:nvSpPr>
        <p:spPr>
          <a:xfrm>
            <a:off x="7257494" y="1483377"/>
            <a:ext cx="2477766" cy="548163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81B90840-7037-42A8-A05C-D0D9F4C4BCA6}"/>
              </a:ext>
            </a:extLst>
          </p:cNvPr>
          <p:cNvSpPr txBox="1"/>
          <p:nvPr/>
        </p:nvSpPr>
        <p:spPr>
          <a:xfrm>
            <a:off x="7594311" y="1558816"/>
            <a:ext cx="1804131" cy="400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思源黑体 CN Medium" panose="020B0600000000000000" charset="-122"/>
              </a:rPr>
              <a:t>市场痛点２</a:t>
            </a:r>
          </a:p>
        </p:txBody>
      </p:sp>
      <p:sp>
        <p:nvSpPr>
          <p:cNvPr id="41" name="圆角矩形 1">
            <a:extLst>
              <a:ext uri="{FF2B5EF4-FFF2-40B4-BE49-F238E27FC236}">
                <a16:creationId xmlns:a16="http://schemas.microsoft.com/office/drawing/2014/main" id="{307361A7-E59F-4A70-93FE-C0F0115AA3D0}"/>
              </a:ext>
            </a:extLst>
          </p:cNvPr>
          <p:cNvSpPr/>
          <p:nvPr/>
        </p:nvSpPr>
        <p:spPr>
          <a:xfrm>
            <a:off x="1656623" y="4246984"/>
            <a:ext cx="2477766" cy="548163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39DA586E-79A2-4965-912D-6090DA9370CD}"/>
              </a:ext>
            </a:extLst>
          </p:cNvPr>
          <p:cNvSpPr txBox="1"/>
          <p:nvPr/>
        </p:nvSpPr>
        <p:spPr>
          <a:xfrm>
            <a:off x="1993440" y="4322423"/>
            <a:ext cx="1804131" cy="400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思源黑体 CN Medium" panose="020B0600000000000000" charset="-122"/>
              </a:rPr>
              <a:t>市场痛点</a:t>
            </a: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思源黑体 CN Medium" panose="020B0600000000000000" charset="-122"/>
              </a:rPr>
              <a:t>3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思源黑体 CN Medium" panose="020B0600000000000000" charset="-122"/>
            </a:endParaRPr>
          </a:p>
        </p:txBody>
      </p:sp>
      <p:sp>
        <p:nvSpPr>
          <p:cNvPr id="43" name="圆角矩形 1">
            <a:extLst>
              <a:ext uri="{FF2B5EF4-FFF2-40B4-BE49-F238E27FC236}">
                <a16:creationId xmlns:a16="http://schemas.microsoft.com/office/drawing/2014/main" id="{FF4C4A9A-A058-4AC5-99E9-0B337716F287}"/>
              </a:ext>
            </a:extLst>
          </p:cNvPr>
          <p:cNvSpPr/>
          <p:nvPr/>
        </p:nvSpPr>
        <p:spPr>
          <a:xfrm>
            <a:off x="7274100" y="4246400"/>
            <a:ext cx="2477766" cy="548163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EC9C919C-F3D4-4BE9-80B6-01641DE6D752}"/>
              </a:ext>
            </a:extLst>
          </p:cNvPr>
          <p:cNvSpPr txBox="1"/>
          <p:nvPr/>
        </p:nvSpPr>
        <p:spPr>
          <a:xfrm>
            <a:off x="7610917" y="4321839"/>
            <a:ext cx="1804131" cy="400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思源黑体 CN Medium" panose="020B0600000000000000" charset="-122"/>
              </a:rPr>
              <a:t>市场痛点</a:t>
            </a: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思源黑体 CN Medium" panose="020B0600000000000000" charset="-122"/>
              </a:rPr>
              <a:t>4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思源黑体 CN Medium" panose="020B060000000000000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427748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D0535711-B8E1-4325-8021-6AC6EA82C27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796" b="679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0A0EEA59-C4A6-4223-973A-373D92919655}"/>
              </a:ext>
            </a:extLst>
          </p:cNvPr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rgbClr val="36D1AE">
              <a:alpha val="8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56" name="标题 3">
            <a:extLst>
              <a:ext uri="{FF2B5EF4-FFF2-40B4-BE49-F238E27FC236}">
                <a16:creationId xmlns:a16="http://schemas.microsoft.com/office/drawing/2014/main" id="{0683902B-4819-4FA5-A7EB-74EFFA4F2EDE}"/>
              </a:ext>
            </a:extLst>
          </p:cNvPr>
          <p:cNvSpPr txBox="1">
            <a:spLocks/>
          </p:cNvSpPr>
          <p:nvPr/>
        </p:nvSpPr>
        <p:spPr>
          <a:xfrm>
            <a:off x="832254" y="291112"/>
            <a:ext cx="1520422" cy="367594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市场前景</a:t>
            </a:r>
          </a:p>
        </p:txBody>
      </p:sp>
      <p:sp>
        <p:nvSpPr>
          <p:cNvPr id="57" name="椭圆 56">
            <a:extLst>
              <a:ext uri="{FF2B5EF4-FFF2-40B4-BE49-F238E27FC236}">
                <a16:creationId xmlns:a16="http://schemas.microsoft.com/office/drawing/2014/main" id="{EE5A50DD-FB14-4D2B-BB5D-AE8B3A97D069}"/>
              </a:ext>
            </a:extLst>
          </p:cNvPr>
          <p:cNvSpPr/>
          <p:nvPr/>
        </p:nvSpPr>
        <p:spPr>
          <a:xfrm>
            <a:off x="293659" y="232908"/>
            <a:ext cx="484002" cy="48400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: 圆角 45">
            <a:extLst>
              <a:ext uri="{FF2B5EF4-FFF2-40B4-BE49-F238E27FC236}">
                <a16:creationId xmlns:a16="http://schemas.microsoft.com/office/drawing/2014/main" id="{8BF20EC9-2C9A-4A2E-954F-8EFF50EFAC33}"/>
              </a:ext>
            </a:extLst>
          </p:cNvPr>
          <p:cNvSpPr/>
          <p:nvPr/>
        </p:nvSpPr>
        <p:spPr>
          <a:xfrm>
            <a:off x="3095624" y="1027475"/>
            <a:ext cx="5772150" cy="709620"/>
          </a:xfrm>
          <a:prstGeom prst="roundRect">
            <a:avLst/>
          </a:prstGeom>
          <a:solidFill>
            <a:srgbClr val="00B050"/>
          </a:solidFill>
          <a:ln w="476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思源黑体 CN Medium" panose="020B0600000000000000" charset="-122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CF72C81B-4ECC-4ADD-9CA6-D1F1BADED21E}"/>
              </a:ext>
            </a:extLst>
          </p:cNvPr>
          <p:cNvSpPr txBox="1"/>
          <p:nvPr/>
        </p:nvSpPr>
        <p:spPr>
          <a:xfrm>
            <a:off x="3616372" y="1169919"/>
            <a:ext cx="4730655" cy="400110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dist"/>
            <a:r>
              <a:rPr lang="zh-CN" altLang="en-US" dirty="0"/>
              <a:t>新能源行业市场前景大好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A5A2BE6F-9747-4D93-976E-410A900FFE65}"/>
              </a:ext>
            </a:extLst>
          </p:cNvPr>
          <p:cNvSpPr txBox="1"/>
          <p:nvPr/>
        </p:nvSpPr>
        <p:spPr>
          <a:xfrm>
            <a:off x="708300" y="2059696"/>
            <a:ext cx="10927440" cy="10776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250000"/>
              </a:lnSpc>
              <a:buClr>
                <a:srgbClr val="D6B074"/>
              </a:buClr>
            </a:pP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思源黑体 CN Medium" panose="020B0600000000000000" charset="-122"/>
              </a:rPr>
              <a:t>请在此输入相关的信息文字内容，请在此输入相关的信息文字内容，请在此输入相关的信息文字内容，请在此输入相关的信息文字内容，请在此输入相关的信息请在此输入相关的信息文字内容，请在此输入相关的信息请在此输入相关的信息文字内容。</a:t>
            </a:r>
            <a:endParaRPr lang="en-US" altLang="zh-CN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思源黑体 CN Medium" panose="020B0600000000000000" charset="-122"/>
            </a:endParaRPr>
          </a:p>
        </p:txBody>
      </p:sp>
      <p:graphicFrame>
        <p:nvGraphicFramePr>
          <p:cNvPr id="48" name="图表 47">
            <a:extLst>
              <a:ext uri="{FF2B5EF4-FFF2-40B4-BE49-F238E27FC236}">
                <a16:creationId xmlns:a16="http://schemas.microsoft.com/office/drawing/2014/main" id="{052F60D2-2D26-45C0-B4BE-2FF22E0771E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95027426"/>
              </p:ext>
            </p:extLst>
          </p:nvPr>
        </p:nvGraphicFramePr>
        <p:xfrm>
          <a:off x="517979" y="3459900"/>
          <a:ext cx="10927440" cy="28508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8683556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4053385" y="1419367"/>
            <a:ext cx="3562066" cy="668740"/>
          </a:xfrm>
          <a:prstGeom prst="roundRect">
            <a:avLst>
              <a:gd name="adj" fmla="val 50000"/>
            </a:avLst>
          </a:prstGeom>
          <a:solidFill>
            <a:srgbClr val="34D0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80950" y="1441776"/>
            <a:ext cx="14429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555863" y="2367089"/>
            <a:ext cx="2557110" cy="24006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5000" b="1" dirty="0">
                <a:solidFill>
                  <a:srgbClr val="33BD8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15000" b="1" dirty="0">
              <a:solidFill>
                <a:srgbClr val="33BD8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951630" y="5441799"/>
            <a:ext cx="484002" cy="484002"/>
          </a:xfrm>
          <a:prstGeom prst="ellipse">
            <a:avLst/>
          </a:prstGeom>
          <a:gradFill>
            <a:gsLst>
              <a:gs pos="0">
                <a:srgbClr val="40D6A1"/>
              </a:gs>
              <a:gs pos="74000">
                <a:srgbClr val="40D6A1"/>
              </a:gs>
              <a:gs pos="83000">
                <a:srgbClr val="40D6A1"/>
              </a:gs>
              <a:gs pos="100000">
                <a:srgbClr val="40D6A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-1" y="5683800"/>
            <a:ext cx="1787857" cy="1203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标题 3"/>
          <p:cNvSpPr txBox="1">
            <a:spLocks/>
          </p:cNvSpPr>
          <p:nvPr/>
        </p:nvSpPr>
        <p:spPr>
          <a:xfrm>
            <a:off x="4053385" y="4767746"/>
            <a:ext cx="3740374" cy="49889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dist"/>
            <a:r>
              <a:rPr lang="zh-CN" altLang="en-US" sz="2800" dirty="0">
                <a:solidFill>
                  <a:srgbClr val="33BD8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解决方案</a:t>
            </a:r>
          </a:p>
        </p:txBody>
      </p:sp>
    </p:spTree>
    <p:extLst>
      <p:ext uri="{BB962C8B-B14F-4D97-AF65-F5344CB8AC3E}">
        <p14:creationId xmlns:p14="http://schemas.microsoft.com/office/powerpoint/2010/main" val="20903034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D0535711-B8E1-4325-8021-6AC6EA82C27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796" b="679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0A0EEA59-C4A6-4223-973A-373D92919655}"/>
              </a:ext>
            </a:extLst>
          </p:cNvPr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rgbClr val="36D1AE">
              <a:alpha val="8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56" name="标题 3">
            <a:extLst>
              <a:ext uri="{FF2B5EF4-FFF2-40B4-BE49-F238E27FC236}">
                <a16:creationId xmlns:a16="http://schemas.microsoft.com/office/drawing/2014/main" id="{0683902B-4819-4FA5-A7EB-74EFFA4F2EDE}"/>
              </a:ext>
            </a:extLst>
          </p:cNvPr>
          <p:cNvSpPr txBox="1">
            <a:spLocks/>
          </p:cNvSpPr>
          <p:nvPr/>
        </p:nvSpPr>
        <p:spPr>
          <a:xfrm>
            <a:off x="832254" y="291112"/>
            <a:ext cx="1520422" cy="367594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解决方案</a:t>
            </a:r>
          </a:p>
        </p:txBody>
      </p:sp>
      <p:sp>
        <p:nvSpPr>
          <p:cNvPr id="57" name="椭圆 56">
            <a:extLst>
              <a:ext uri="{FF2B5EF4-FFF2-40B4-BE49-F238E27FC236}">
                <a16:creationId xmlns:a16="http://schemas.microsoft.com/office/drawing/2014/main" id="{EE5A50DD-FB14-4D2B-BB5D-AE8B3A97D069}"/>
              </a:ext>
            </a:extLst>
          </p:cNvPr>
          <p:cNvSpPr/>
          <p:nvPr/>
        </p:nvSpPr>
        <p:spPr>
          <a:xfrm>
            <a:off x="293659" y="232908"/>
            <a:ext cx="484002" cy="48400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C4C1C43B-3EC5-4C72-A06A-B44B1F6E2BBB}"/>
              </a:ext>
            </a:extLst>
          </p:cNvPr>
          <p:cNvCxnSpPr/>
          <p:nvPr/>
        </p:nvCxnSpPr>
        <p:spPr>
          <a:xfrm>
            <a:off x="891961" y="1617586"/>
            <a:ext cx="0" cy="4282440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椭圆 10">
            <a:extLst>
              <a:ext uri="{FF2B5EF4-FFF2-40B4-BE49-F238E27FC236}">
                <a16:creationId xmlns:a16="http://schemas.microsoft.com/office/drawing/2014/main" id="{FB1DA26A-581E-4E94-9449-3C466FE78F7A}"/>
              </a:ext>
            </a:extLst>
          </p:cNvPr>
          <p:cNvSpPr/>
          <p:nvPr/>
        </p:nvSpPr>
        <p:spPr>
          <a:xfrm>
            <a:off x="777661" y="2313966"/>
            <a:ext cx="228600" cy="228600"/>
          </a:xfrm>
          <a:prstGeom prst="ellipse">
            <a:avLst/>
          </a:prstGeom>
          <a:solidFill>
            <a:schemeClr val="bg1"/>
          </a:solidFill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思源黑体 CN Medium" panose="020B0600000000000000" charset="-122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6FF137D0-5EA8-4811-8A0D-54C0ECF09E3D}"/>
              </a:ext>
            </a:extLst>
          </p:cNvPr>
          <p:cNvSpPr/>
          <p:nvPr/>
        </p:nvSpPr>
        <p:spPr>
          <a:xfrm>
            <a:off x="777661" y="4520807"/>
            <a:ext cx="228600" cy="228600"/>
          </a:xfrm>
          <a:prstGeom prst="ellipse">
            <a:avLst/>
          </a:prstGeom>
          <a:solidFill>
            <a:schemeClr val="bg1"/>
          </a:solidFill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思源黑体 CN Medium" panose="020B0600000000000000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280BB08C-87B6-43CD-A460-480997033EAA}"/>
              </a:ext>
            </a:extLst>
          </p:cNvPr>
          <p:cNvSpPr txBox="1"/>
          <p:nvPr/>
        </p:nvSpPr>
        <p:spPr>
          <a:xfrm>
            <a:off x="1138919" y="2333013"/>
            <a:ext cx="5924318" cy="13199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buClr>
                <a:srgbClr val="D6B074"/>
              </a:buClr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思源黑体 CN Medium" panose="020B0600000000000000" charset="-122"/>
              </a:rPr>
              <a:t>请在此输入相关的信息文字内容，请在此输入相关的信息文字内容，请在此输入相关的信息文字内容，请在此输入相关的信息文字内容，请在此输入相关的信息请在此输入相关的信息文字内容，请在此输入相关的信息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思源黑体 CN Medium" panose="020B0600000000000000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3D3F8D60-81B5-470B-96E4-8CB2B6ADE51C}"/>
              </a:ext>
            </a:extLst>
          </p:cNvPr>
          <p:cNvSpPr txBox="1"/>
          <p:nvPr/>
        </p:nvSpPr>
        <p:spPr>
          <a:xfrm>
            <a:off x="1102373" y="4579142"/>
            <a:ext cx="5924318" cy="13199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buClr>
                <a:srgbClr val="D6B074"/>
              </a:buClr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思源黑体 CN Medium" panose="020B0600000000000000" charset="-122"/>
              </a:rPr>
              <a:t>请在此输入相关的信息文字内容，请在此输入相关的信息文字内容，请在此输入相关的信息文字内容，请在此输入相关的信息文字内容，请在此输入相关的信息请在此输入相关的信息文字内容，请在此输入相关的信息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思源黑体 CN Medium" panose="020B0600000000000000" charset="-122"/>
            </a:endParaRP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4386BAA7-10A6-4A10-8B52-2BABE7EB8B59}"/>
              </a:ext>
            </a:extLst>
          </p:cNvPr>
          <p:cNvSpPr/>
          <p:nvPr/>
        </p:nvSpPr>
        <p:spPr>
          <a:xfrm>
            <a:off x="1138920" y="1617586"/>
            <a:ext cx="2150619" cy="543809"/>
          </a:xfrm>
          <a:prstGeom prst="roundRect">
            <a:avLst/>
          </a:prstGeom>
          <a:solidFill>
            <a:srgbClr val="00B050"/>
          </a:solidFill>
          <a:ln w="476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思源黑体 CN Medium" panose="020B0600000000000000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C2561ECA-2056-462F-ABAF-930F186068A4}"/>
              </a:ext>
            </a:extLst>
          </p:cNvPr>
          <p:cNvSpPr txBox="1"/>
          <p:nvPr/>
        </p:nvSpPr>
        <p:spPr>
          <a:xfrm>
            <a:off x="1205138" y="1676197"/>
            <a:ext cx="1804087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思源黑体 CN Medium" panose="020B0600000000000000" charset="-122"/>
              </a:rPr>
              <a:t>方案一</a:t>
            </a:r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1A162568-EE2D-419F-BF6E-02DEF22B6A4D}"/>
              </a:ext>
            </a:extLst>
          </p:cNvPr>
          <p:cNvSpPr/>
          <p:nvPr/>
        </p:nvSpPr>
        <p:spPr>
          <a:xfrm>
            <a:off x="1138919" y="3962818"/>
            <a:ext cx="2150619" cy="543809"/>
          </a:xfrm>
          <a:prstGeom prst="roundRect">
            <a:avLst/>
          </a:prstGeom>
          <a:solidFill>
            <a:srgbClr val="00B050"/>
          </a:solidFill>
          <a:ln w="476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思源黑体 CN Medium" panose="020B0600000000000000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25E383A9-8304-4659-A08B-5E6D7E4B152F}"/>
              </a:ext>
            </a:extLst>
          </p:cNvPr>
          <p:cNvSpPr txBox="1"/>
          <p:nvPr/>
        </p:nvSpPr>
        <p:spPr>
          <a:xfrm>
            <a:off x="1205138" y="4035333"/>
            <a:ext cx="1804087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思源黑体 CN Medium" panose="020B0600000000000000" charset="-122"/>
              </a:rPr>
              <a:t>方案二</a:t>
            </a:r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4CE96574-377D-41AA-82D6-7C84AD99062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2109" y="0"/>
            <a:ext cx="4839891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706336B9-2348-4733-AF44-5223A56B4442}"/>
              </a:ext>
            </a:extLst>
          </p:cNvPr>
          <p:cNvSpPr/>
          <p:nvPr/>
        </p:nvSpPr>
        <p:spPr>
          <a:xfrm>
            <a:off x="7352109" y="0"/>
            <a:ext cx="4839860" cy="6857999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00B050"/>
              </a:gs>
            </a:gsLst>
            <a:lin ang="5400000" scaled="0"/>
          </a:gra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91701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D0535711-B8E1-4325-8021-6AC6EA82C27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796" b="679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0A0EEA59-C4A6-4223-973A-373D92919655}"/>
              </a:ext>
            </a:extLst>
          </p:cNvPr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rgbClr val="36D1AE">
              <a:alpha val="8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56" name="标题 3">
            <a:extLst>
              <a:ext uri="{FF2B5EF4-FFF2-40B4-BE49-F238E27FC236}">
                <a16:creationId xmlns:a16="http://schemas.microsoft.com/office/drawing/2014/main" id="{0683902B-4819-4FA5-A7EB-74EFFA4F2EDE}"/>
              </a:ext>
            </a:extLst>
          </p:cNvPr>
          <p:cNvSpPr txBox="1">
            <a:spLocks/>
          </p:cNvSpPr>
          <p:nvPr/>
        </p:nvSpPr>
        <p:spPr>
          <a:xfrm>
            <a:off x="832254" y="291112"/>
            <a:ext cx="1520422" cy="367594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解决方案</a:t>
            </a:r>
          </a:p>
        </p:txBody>
      </p:sp>
      <p:sp>
        <p:nvSpPr>
          <p:cNvPr id="57" name="椭圆 56">
            <a:extLst>
              <a:ext uri="{FF2B5EF4-FFF2-40B4-BE49-F238E27FC236}">
                <a16:creationId xmlns:a16="http://schemas.microsoft.com/office/drawing/2014/main" id="{EE5A50DD-FB14-4D2B-BB5D-AE8B3A97D069}"/>
              </a:ext>
            </a:extLst>
          </p:cNvPr>
          <p:cNvSpPr/>
          <p:nvPr/>
        </p:nvSpPr>
        <p:spPr>
          <a:xfrm>
            <a:off x="293659" y="232908"/>
            <a:ext cx="484002" cy="48400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: 圆角 39">
            <a:extLst>
              <a:ext uri="{FF2B5EF4-FFF2-40B4-BE49-F238E27FC236}">
                <a16:creationId xmlns:a16="http://schemas.microsoft.com/office/drawing/2014/main" id="{46EF9574-5B79-4DFE-8EF4-CC8B9EDEA564}"/>
              </a:ext>
            </a:extLst>
          </p:cNvPr>
          <p:cNvSpPr/>
          <p:nvPr/>
        </p:nvSpPr>
        <p:spPr>
          <a:xfrm>
            <a:off x="476475" y="1658928"/>
            <a:ext cx="461665" cy="461665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Medium" panose="020B0600000000000000" charset="-122"/>
            </a:endParaRPr>
          </a:p>
        </p:txBody>
      </p:sp>
      <p:sp>
        <p:nvSpPr>
          <p:cNvPr id="33" name="矩形: 圆角 32">
            <a:extLst>
              <a:ext uri="{FF2B5EF4-FFF2-40B4-BE49-F238E27FC236}">
                <a16:creationId xmlns:a16="http://schemas.microsoft.com/office/drawing/2014/main" id="{B82B43CD-0ADD-4AFC-84F3-43ECE64B16AD}"/>
              </a:ext>
            </a:extLst>
          </p:cNvPr>
          <p:cNvSpPr/>
          <p:nvPr/>
        </p:nvSpPr>
        <p:spPr>
          <a:xfrm>
            <a:off x="4335532" y="1658928"/>
            <a:ext cx="461665" cy="461665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Medium" panose="020B0600000000000000" charset="-122"/>
            </a:endParaRPr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1771B614-2776-438B-BB7E-A2972259D598}"/>
              </a:ext>
            </a:extLst>
          </p:cNvPr>
          <p:cNvSpPr/>
          <p:nvPr/>
        </p:nvSpPr>
        <p:spPr>
          <a:xfrm>
            <a:off x="8194589" y="1658928"/>
            <a:ext cx="461665" cy="461665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Medium" panose="020B0600000000000000" charset="-122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39711E0F-7D4A-4431-AE9E-F91438A7BA7A}"/>
              </a:ext>
            </a:extLst>
          </p:cNvPr>
          <p:cNvGrpSpPr/>
          <p:nvPr/>
        </p:nvGrpSpPr>
        <p:grpSpPr>
          <a:xfrm>
            <a:off x="626443" y="1889760"/>
            <a:ext cx="3303070" cy="4214598"/>
            <a:chOff x="10589231" y="3346400"/>
            <a:chExt cx="3303070" cy="4214598"/>
          </a:xfrm>
        </p:grpSpPr>
        <p:sp>
          <p:nvSpPr>
            <p:cNvPr id="47" name="矩形: 圆角 46">
              <a:extLst>
                <a:ext uri="{FF2B5EF4-FFF2-40B4-BE49-F238E27FC236}">
                  <a16:creationId xmlns:a16="http://schemas.microsoft.com/office/drawing/2014/main" id="{957CC64F-04C0-4B3B-8324-9A19AD471BCE}"/>
                </a:ext>
              </a:extLst>
            </p:cNvPr>
            <p:cNvSpPr/>
            <p:nvPr/>
          </p:nvSpPr>
          <p:spPr>
            <a:xfrm>
              <a:off x="10600461" y="3346401"/>
              <a:ext cx="3291840" cy="4214597"/>
            </a:xfrm>
            <a:prstGeom prst="roundRect">
              <a:avLst>
                <a:gd name="adj" fmla="val 1852"/>
              </a:avLst>
            </a:prstGeom>
            <a:blipFill dpi="0" rotWithShape="1">
              <a:blip r:embed="rId4">
                <a:alphaModFix amt="81000"/>
              </a:blip>
              <a:srcRect/>
              <a:stretch>
                <a:fillRect/>
              </a:stretch>
            </a:blipFill>
            <a:ln w="190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思源黑体 CN Medium" panose="020B0600000000000000" charset="-122"/>
              </a:endParaRPr>
            </a:p>
          </p:txBody>
        </p:sp>
        <p:sp>
          <p:nvSpPr>
            <p:cNvPr id="41" name="矩形: 圆角 40">
              <a:extLst>
                <a:ext uri="{FF2B5EF4-FFF2-40B4-BE49-F238E27FC236}">
                  <a16:creationId xmlns:a16="http://schemas.microsoft.com/office/drawing/2014/main" id="{D3F788E2-0898-4BB3-B0D2-022532537B1A}"/>
                </a:ext>
              </a:extLst>
            </p:cNvPr>
            <p:cNvSpPr/>
            <p:nvPr/>
          </p:nvSpPr>
          <p:spPr>
            <a:xfrm>
              <a:off x="10589231" y="3346400"/>
              <a:ext cx="3291840" cy="4214597"/>
            </a:xfrm>
            <a:prstGeom prst="roundRect">
              <a:avLst>
                <a:gd name="adj" fmla="val 1852"/>
              </a:avLst>
            </a:prstGeom>
            <a:solidFill>
              <a:schemeClr val="bg1">
                <a:alpha val="80000"/>
              </a:schemeClr>
            </a:solidFill>
            <a:ln w="190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思源黑体 CN Medium" panose="020B0600000000000000" charset="-122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60ADD2E8-BB6B-46A0-95DD-0B52AE4F791A}"/>
              </a:ext>
            </a:extLst>
          </p:cNvPr>
          <p:cNvGrpSpPr/>
          <p:nvPr/>
        </p:nvGrpSpPr>
        <p:grpSpPr>
          <a:xfrm>
            <a:off x="1901911" y="2268528"/>
            <a:ext cx="899160" cy="899160"/>
            <a:chOff x="2154724" y="2712720"/>
            <a:chExt cx="899160" cy="899160"/>
          </a:xfrm>
        </p:grpSpPr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46F76CA6-0449-4D00-9C30-A08D99F84BEF}"/>
                </a:ext>
              </a:extLst>
            </p:cNvPr>
            <p:cNvSpPr/>
            <p:nvPr/>
          </p:nvSpPr>
          <p:spPr>
            <a:xfrm>
              <a:off x="2154724" y="2712720"/>
              <a:ext cx="899160" cy="899160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Medium" panose="020B0600000000000000" charset="-122"/>
              </a:endParaRP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5BA86D98-B419-4C18-9115-8C7C701F85FD}"/>
                </a:ext>
              </a:extLst>
            </p:cNvPr>
            <p:cNvSpPr txBox="1"/>
            <p:nvPr/>
          </p:nvSpPr>
          <p:spPr>
            <a:xfrm>
              <a:off x="2266711" y="2872473"/>
              <a:ext cx="67518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cs typeface="思源黑体 CN Medium" panose="020B0600000000000000" charset="-122"/>
                </a:rPr>
                <a:t>01</a:t>
              </a:r>
              <a:endParaRPr lang="zh-CN" altLang="en-US" sz="3200" b="1" dirty="0">
                <a:solidFill>
                  <a:schemeClr val="bg1"/>
                </a:solidFill>
                <a:cs typeface="思源黑体 CN Medium" panose="020B0600000000000000" charset="-122"/>
              </a:endParaRPr>
            </a:p>
          </p:txBody>
        </p:sp>
      </p:grpSp>
      <p:sp>
        <p:nvSpPr>
          <p:cNvPr id="43" name="文本框 42">
            <a:extLst>
              <a:ext uri="{FF2B5EF4-FFF2-40B4-BE49-F238E27FC236}">
                <a16:creationId xmlns:a16="http://schemas.microsoft.com/office/drawing/2014/main" id="{D6A116AB-8FEA-44FF-A6B1-D0FB3DD3C09E}"/>
              </a:ext>
            </a:extLst>
          </p:cNvPr>
          <p:cNvSpPr txBox="1"/>
          <p:nvPr/>
        </p:nvSpPr>
        <p:spPr>
          <a:xfrm>
            <a:off x="1449448" y="3346401"/>
            <a:ext cx="1804087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思源黑体 CN Medium" panose="020B0600000000000000" charset="-122"/>
              </a:rPr>
              <a:t>项目优势一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FA31491F-EE0A-4277-8411-8BC9C2F972DC}"/>
              </a:ext>
            </a:extLst>
          </p:cNvPr>
          <p:cNvSpPr txBox="1"/>
          <p:nvPr/>
        </p:nvSpPr>
        <p:spPr>
          <a:xfrm>
            <a:off x="814332" y="3925224"/>
            <a:ext cx="3074318" cy="17216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Clr>
                <a:srgbClr val="D6B074"/>
              </a:buClr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思源黑体 CN Medium" panose="020B0600000000000000" charset="-122"/>
              </a:rPr>
              <a:t>请在此输入相关的信息文字内容，请在此输入相关的信息文字内容，请在此输入相关的信息文字内容，请在此输入相关的信息文字内容，请在此输入相关的信息请在此输入相关的信息文字内容，请在此输入相关的信息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思源黑体 CN Medium" panose="020B0600000000000000" charset="-122"/>
            </a:endParaRP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8539CFD1-1E2C-462C-A8F1-7C4FA4486B62}"/>
              </a:ext>
            </a:extLst>
          </p:cNvPr>
          <p:cNvGrpSpPr/>
          <p:nvPr/>
        </p:nvGrpSpPr>
        <p:grpSpPr>
          <a:xfrm>
            <a:off x="4444465" y="1883844"/>
            <a:ext cx="3303070" cy="4214598"/>
            <a:chOff x="10589231" y="3346400"/>
            <a:chExt cx="3303070" cy="4214598"/>
          </a:xfrm>
        </p:grpSpPr>
        <p:sp>
          <p:nvSpPr>
            <p:cNvPr id="49" name="矩形: 圆角 48">
              <a:extLst>
                <a:ext uri="{FF2B5EF4-FFF2-40B4-BE49-F238E27FC236}">
                  <a16:creationId xmlns:a16="http://schemas.microsoft.com/office/drawing/2014/main" id="{B542F8A3-0C4A-4782-88B4-195C7271441E}"/>
                </a:ext>
              </a:extLst>
            </p:cNvPr>
            <p:cNvSpPr/>
            <p:nvPr/>
          </p:nvSpPr>
          <p:spPr>
            <a:xfrm>
              <a:off x="10600461" y="3346401"/>
              <a:ext cx="3291840" cy="4214597"/>
            </a:xfrm>
            <a:prstGeom prst="roundRect">
              <a:avLst>
                <a:gd name="adj" fmla="val 1852"/>
              </a:avLst>
            </a:prstGeom>
            <a:blipFill dpi="0" rotWithShape="1">
              <a:blip r:embed="rId4">
                <a:alphaModFix amt="81000"/>
              </a:blip>
              <a:srcRect/>
              <a:stretch>
                <a:fillRect/>
              </a:stretch>
            </a:blipFill>
            <a:ln w="190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思源黑体 CN Medium" panose="020B0600000000000000" charset="-122"/>
              </a:endParaRPr>
            </a:p>
          </p:txBody>
        </p:sp>
        <p:sp>
          <p:nvSpPr>
            <p:cNvPr id="50" name="矩形: 圆角 49">
              <a:extLst>
                <a:ext uri="{FF2B5EF4-FFF2-40B4-BE49-F238E27FC236}">
                  <a16:creationId xmlns:a16="http://schemas.microsoft.com/office/drawing/2014/main" id="{914013F9-BBC7-430A-B05F-D2EF8DDA5EC7}"/>
                </a:ext>
              </a:extLst>
            </p:cNvPr>
            <p:cNvSpPr/>
            <p:nvPr/>
          </p:nvSpPr>
          <p:spPr>
            <a:xfrm>
              <a:off x="10589231" y="3346400"/>
              <a:ext cx="3291840" cy="4214597"/>
            </a:xfrm>
            <a:prstGeom prst="roundRect">
              <a:avLst>
                <a:gd name="adj" fmla="val 1852"/>
              </a:avLst>
            </a:prstGeom>
            <a:solidFill>
              <a:schemeClr val="bg1">
                <a:alpha val="80000"/>
              </a:schemeClr>
            </a:solidFill>
            <a:ln w="190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思源黑体 CN Medium" panose="020B0600000000000000" charset="-122"/>
              </a:endParaRP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EC2CFE79-82C3-4B08-BB84-88B3D37EB2C7}"/>
              </a:ext>
            </a:extLst>
          </p:cNvPr>
          <p:cNvGrpSpPr/>
          <p:nvPr/>
        </p:nvGrpSpPr>
        <p:grpSpPr>
          <a:xfrm>
            <a:off x="5719933" y="2262612"/>
            <a:ext cx="899160" cy="899160"/>
            <a:chOff x="2154724" y="2712720"/>
            <a:chExt cx="899160" cy="899160"/>
          </a:xfrm>
        </p:grpSpPr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F819693E-27AE-4297-AB62-3C26C00148B3}"/>
                </a:ext>
              </a:extLst>
            </p:cNvPr>
            <p:cNvSpPr/>
            <p:nvPr/>
          </p:nvSpPr>
          <p:spPr>
            <a:xfrm>
              <a:off x="2154724" y="2712720"/>
              <a:ext cx="899160" cy="899160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Medium" panose="020B0600000000000000" charset="-122"/>
              </a:endParaRP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F6B5BE03-4E92-4F97-AE44-D634546C6BD9}"/>
                </a:ext>
              </a:extLst>
            </p:cNvPr>
            <p:cNvSpPr txBox="1"/>
            <p:nvPr/>
          </p:nvSpPr>
          <p:spPr>
            <a:xfrm>
              <a:off x="2303581" y="2872473"/>
              <a:ext cx="60144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cs typeface="思源黑体 CN Medium" panose="020B0600000000000000" charset="-122"/>
                </a:rPr>
                <a:t>02</a:t>
              </a:r>
              <a:endParaRPr lang="zh-CN" altLang="en-US" sz="3200" b="1" dirty="0">
                <a:solidFill>
                  <a:schemeClr val="bg1"/>
                </a:solidFill>
                <a:cs typeface="思源黑体 CN Medium" panose="020B0600000000000000" charset="-122"/>
              </a:endParaRPr>
            </a:p>
          </p:txBody>
        </p:sp>
      </p:grpSp>
      <p:sp>
        <p:nvSpPr>
          <p:cNvPr id="54" name="文本框 53">
            <a:extLst>
              <a:ext uri="{FF2B5EF4-FFF2-40B4-BE49-F238E27FC236}">
                <a16:creationId xmlns:a16="http://schemas.microsoft.com/office/drawing/2014/main" id="{4A6AE892-AA55-4894-ADDD-F15C433DD3FF}"/>
              </a:ext>
            </a:extLst>
          </p:cNvPr>
          <p:cNvSpPr txBox="1"/>
          <p:nvPr/>
        </p:nvSpPr>
        <p:spPr>
          <a:xfrm>
            <a:off x="5267470" y="3340485"/>
            <a:ext cx="1804087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思源黑体 CN Medium" panose="020B0600000000000000" charset="-122"/>
              </a:rPr>
              <a:t>项目优势二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EB10C6E6-7435-4AC2-9A59-1F71DC9FE08B}"/>
              </a:ext>
            </a:extLst>
          </p:cNvPr>
          <p:cNvSpPr txBox="1"/>
          <p:nvPr/>
        </p:nvSpPr>
        <p:spPr>
          <a:xfrm>
            <a:off x="4632354" y="3919308"/>
            <a:ext cx="3074318" cy="17216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Clr>
                <a:srgbClr val="D6B074"/>
              </a:buClr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思源黑体 CN Medium" panose="020B0600000000000000" charset="-122"/>
              </a:rPr>
              <a:t>请在此输入相关的信息文字内容，请在此输入相关的信息文字内容，请在此输入相关的信息文字内容，请在此输入相关的信息文字内容，请在此输入相关的信息请在此输入相关的信息文字内容，请在此输入相关的信息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思源黑体 CN Medium" panose="020B0600000000000000" charset="-122"/>
            </a:endParaRPr>
          </a:p>
        </p:txBody>
      </p: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037CA745-FB44-432C-972D-953B3F149BFA}"/>
              </a:ext>
            </a:extLst>
          </p:cNvPr>
          <p:cNvGrpSpPr/>
          <p:nvPr/>
        </p:nvGrpSpPr>
        <p:grpSpPr>
          <a:xfrm>
            <a:off x="8396610" y="1883843"/>
            <a:ext cx="3303070" cy="4214598"/>
            <a:chOff x="10589231" y="3346400"/>
            <a:chExt cx="3303070" cy="4214598"/>
          </a:xfrm>
        </p:grpSpPr>
        <p:sp>
          <p:nvSpPr>
            <p:cNvPr id="59" name="矩形: 圆角 58">
              <a:extLst>
                <a:ext uri="{FF2B5EF4-FFF2-40B4-BE49-F238E27FC236}">
                  <a16:creationId xmlns:a16="http://schemas.microsoft.com/office/drawing/2014/main" id="{D94025BE-2FE9-4A44-AD60-68F5C2D02F9C}"/>
                </a:ext>
              </a:extLst>
            </p:cNvPr>
            <p:cNvSpPr/>
            <p:nvPr/>
          </p:nvSpPr>
          <p:spPr>
            <a:xfrm>
              <a:off x="10600461" y="3346401"/>
              <a:ext cx="3291840" cy="4214597"/>
            </a:xfrm>
            <a:prstGeom prst="roundRect">
              <a:avLst>
                <a:gd name="adj" fmla="val 1852"/>
              </a:avLst>
            </a:prstGeom>
            <a:blipFill dpi="0" rotWithShape="1">
              <a:blip r:embed="rId4">
                <a:alphaModFix amt="81000"/>
              </a:blip>
              <a:srcRect/>
              <a:stretch>
                <a:fillRect/>
              </a:stretch>
            </a:blipFill>
            <a:ln w="190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思源黑体 CN Medium" panose="020B0600000000000000" charset="-122"/>
              </a:endParaRPr>
            </a:p>
          </p:txBody>
        </p:sp>
        <p:sp>
          <p:nvSpPr>
            <p:cNvPr id="60" name="矩形: 圆角 59">
              <a:extLst>
                <a:ext uri="{FF2B5EF4-FFF2-40B4-BE49-F238E27FC236}">
                  <a16:creationId xmlns:a16="http://schemas.microsoft.com/office/drawing/2014/main" id="{458C786C-3AEF-49EC-AAD2-1E1051922E9B}"/>
                </a:ext>
              </a:extLst>
            </p:cNvPr>
            <p:cNvSpPr/>
            <p:nvPr/>
          </p:nvSpPr>
          <p:spPr>
            <a:xfrm>
              <a:off x="10589231" y="3346400"/>
              <a:ext cx="3291840" cy="4214597"/>
            </a:xfrm>
            <a:prstGeom prst="roundRect">
              <a:avLst>
                <a:gd name="adj" fmla="val 1852"/>
              </a:avLst>
            </a:prstGeom>
            <a:solidFill>
              <a:schemeClr val="bg1">
                <a:alpha val="80000"/>
              </a:schemeClr>
            </a:solidFill>
            <a:ln w="190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思源黑体 CN Medium" panose="020B0600000000000000" charset="-122"/>
              </a:endParaRP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7207B603-D497-424D-85CA-F5EAEC44F79A}"/>
              </a:ext>
            </a:extLst>
          </p:cNvPr>
          <p:cNvGrpSpPr/>
          <p:nvPr/>
        </p:nvGrpSpPr>
        <p:grpSpPr>
          <a:xfrm>
            <a:off x="9672078" y="2262611"/>
            <a:ext cx="899160" cy="899160"/>
            <a:chOff x="2154724" y="2712720"/>
            <a:chExt cx="899160" cy="899160"/>
          </a:xfrm>
        </p:grpSpPr>
        <p:sp>
          <p:nvSpPr>
            <p:cNvPr id="62" name="椭圆 61">
              <a:extLst>
                <a:ext uri="{FF2B5EF4-FFF2-40B4-BE49-F238E27FC236}">
                  <a16:creationId xmlns:a16="http://schemas.microsoft.com/office/drawing/2014/main" id="{01D35CC1-1CA1-452D-B872-B287992BBF7C}"/>
                </a:ext>
              </a:extLst>
            </p:cNvPr>
            <p:cNvSpPr/>
            <p:nvPr/>
          </p:nvSpPr>
          <p:spPr>
            <a:xfrm>
              <a:off x="2154724" y="2712720"/>
              <a:ext cx="899160" cy="899160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Medium" panose="020B0600000000000000" charset="-122"/>
              </a:endParaRP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0639A38A-5AF1-4BA6-8131-4704A4524CD3}"/>
                </a:ext>
              </a:extLst>
            </p:cNvPr>
            <p:cNvSpPr txBox="1"/>
            <p:nvPr/>
          </p:nvSpPr>
          <p:spPr>
            <a:xfrm>
              <a:off x="2303581" y="2872473"/>
              <a:ext cx="60144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cs typeface="思源黑体 CN Medium" panose="020B0600000000000000" charset="-122"/>
                </a:rPr>
                <a:t>03</a:t>
              </a:r>
              <a:endParaRPr lang="zh-CN" altLang="en-US" sz="3200" b="1" dirty="0">
                <a:solidFill>
                  <a:schemeClr val="bg1"/>
                </a:solidFill>
                <a:cs typeface="思源黑体 CN Medium" panose="020B0600000000000000" charset="-122"/>
              </a:endParaRPr>
            </a:p>
          </p:txBody>
        </p:sp>
      </p:grpSp>
      <p:sp>
        <p:nvSpPr>
          <p:cNvPr id="64" name="文本框 63">
            <a:extLst>
              <a:ext uri="{FF2B5EF4-FFF2-40B4-BE49-F238E27FC236}">
                <a16:creationId xmlns:a16="http://schemas.microsoft.com/office/drawing/2014/main" id="{53C3D4A0-F44F-43A5-A4C2-1FE9A67F7327}"/>
              </a:ext>
            </a:extLst>
          </p:cNvPr>
          <p:cNvSpPr txBox="1"/>
          <p:nvPr/>
        </p:nvSpPr>
        <p:spPr>
          <a:xfrm>
            <a:off x="9219615" y="3340484"/>
            <a:ext cx="1804087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思源黑体 CN Medium" panose="020B0600000000000000" charset="-122"/>
              </a:rPr>
              <a:t>项目优势三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B219F9BD-0691-4A59-92C4-CF7FE280E1F4}"/>
              </a:ext>
            </a:extLst>
          </p:cNvPr>
          <p:cNvSpPr txBox="1"/>
          <p:nvPr/>
        </p:nvSpPr>
        <p:spPr>
          <a:xfrm>
            <a:off x="8584499" y="3919307"/>
            <a:ext cx="3074318" cy="17216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Clr>
                <a:srgbClr val="D6B074"/>
              </a:buClr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思源黑体 CN Medium" panose="020B0600000000000000" charset="-122"/>
              </a:rPr>
              <a:t>请在此输入相关的信息文字内容，请在此输入相关的信息文字内容，请在此输入相关的信息文字内容，请在此输入相关的信息文字内容，请在此输入相关的信息请在此输入相关的信息文字内容，请在此输入相关的信息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思源黑体 CN Medium" panose="020B060000000000000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4813866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2_1"/>
  <p:tag name="KSO_WM_UNIT_ID" val="diagram20200111_1*q_h_i*1_2_1"/>
  <p:tag name="KSO_WM_TEMPLATE_CATEGORY" val="diagram"/>
  <p:tag name="KSO_WM_TEMPLATE_INDEX" val="20200111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1_1"/>
  <p:tag name="KSO_WM_UNIT_ID" val="diagram20200111_1*q_h_i*1_1_1"/>
  <p:tag name="KSO_WM_TEMPLATE_CATEGORY" val="diagram"/>
  <p:tag name="KSO_WM_TEMPLATE_INDEX" val="20200111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RESET_TEXT" val="单击此处添加文本具体内容，简明扼要的阐述您的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f"/>
  <p:tag name="KSO_WM_UNIT_INDEX" val="1_2_1"/>
  <p:tag name="KSO_WM_UNIT_ID" val="diagram20200111_1*q_h_f*1_2_1"/>
  <p:tag name="KSO_WM_TEMPLATE_CATEGORY" val="diagram"/>
  <p:tag name="KSO_WM_TEMPLATE_INDEX" val="20200111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RESET_TEXT" val="单击此处添加文本具体内容，简明扼要的阐述您的观点。"/>
  <p:tag name="KSO_WM_UNIT_NOCLEAR" val="0"/>
  <p:tag name="KSO_WM_UNIT_VALUE" val="42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f"/>
  <p:tag name="KSO_WM_UNIT_INDEX" val="1_1_1"/>
  <p:tag name="KSO_WM_UNIT_ID" val="diagram20200111_1*q_h_f*1_1_1"/>
  <p:tag name="KSO_WM_TEMPLATE_CATEGORY" val="diagram"/>
  <p:tag name="KSO_WM_TEMPLATE_INDEX" val="20200111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RELATE_UNITID" val="layout_q1"/>
  <p:tag name="KSO_WM_UNIT_PRESET_TEXT" val="添加标题"/>
  <p:tag name="KSO_WM_UNIT_NOCLEAR" val="0"/>
  <p:tag name="KSO_WM_UNIT_VALUE" val="24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g"/>
  <p:tag name="KSO_WM_UNIT_INDEX" val="1_1"/>
  <p:tag name="KSO_WM_UNIT_ID" val="diagram20200111_1*q_g*1_1"/>
  <p:tag name="KSO_WM_TEMPLATE_CATEGORY" val="diagram"/>
  <p:tag name="KSO_WM_TEMPLATE_INDEX" val="20200111"/>
  <p:tag name="KSO_WM_UNIT_LAYERLEVEL" val="1_1"/>
  <p:tag name="KSO_WM_TAG_VERSION" val="1.0"/>
  <p:tag name="KSO_WM_BEAUTIFY_FLAG" val="#wm#"/>
  <p:tag name="KSO_WM_UNIT_TEXT_FILL_FORE_SCHEMECOLOR_INDEX" val="13"/>
  <p:tag name="KSO_WM_UNIT_TEXT_FILL_TYPE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</TotalTime>
  <Words>2371</Words>
  <Application>Microsoft Office PowerPoint</Application>
  <PresentationFormat>宽屏</PresentationFormat>
  <Paragraphs>264</Paragraphs>
  <Slides>31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52" baseType="lpstr">
      <vt:lpstr>Lato Light</vt:lpstr>
      <vt:lpstr>Montserrat</vt:lpstr>
      <vt:lpstr>Source Han Serif SC</vt:lpstr>
      <vt:lpstr>阿里巴巴普惠体 B</vt:lpstr>
      <vt:lpstr>阿里巴巴普惠体 R</vt:lpstr>
      <vt:lpstr>等线</vt:lpstr>
      <vt:lpstr>汉仪旗黑X1-75W</vt:lpstr>
      <vt:lpstr>汉仪旗黑X1-85W</vt:lpstr>
      <vt:lpstr>汉仪宋韵朗黑W</vt:lpstr>
      <vt:lpstr>思源黑体 CN Medium</vt:lpstr>
      <vt:lpstr>思源宋体</vt:lpstr>
      <vt:lpstr>宋体</vt:lpstr>
      <vt:lpstr>微软雅黑</vt:lpstr>
      <vt:lpstr>霞鹜新晰黑</vt:lpstr>
      <vt:lpstr>新宋体</vt:lpstr>
      <vt:lpstr>Arial</vt:lpstr>
      <vt:lpstr>Calibri</vt:lpstr>
      <vt:lpstr>Calibri Light</vt:lpstr>
      <vt:lpstr>Century Gothic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Dell</cp:lastModifiedBy>
  <cp:revision>14</cp:revision>
  <dcterms:created xsi:type="dcterms:W3CDTF">2018-06-05T00:54:47Z</dcterms:created>
  <dcterms:modified xsi:type="dcterms:W3CDTF">2025-04-21T09:52:24Z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2052-11.1.0.9912</vt:lpwstr>
  </property>
  <property fmtid="{D5CDD505-2E9C-101B-9397-08002B2CF9AE}" pid="3" name="KSOTemplateUUID">
    <vt:lpwstr>v1.0_mb_ve9lznd+jchtXnHBzR5FNQ==</vt:lpwstr>
  </property>
</Properties>
</file>